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4"/>
  </p:notesMasterIdLst>
  <p:handoutMasterIdLst>
    <p:handoutMasterId r:id="rId5"/>
  </p:handoutMasterIdLst>
  <p:sldIdLst>
    <p:sldId id="1129" r:id="rId2"/>
    <p:sldId id="1130" r:id="rId3"/>
  </p:sldIdLst>
  <p:sldSz cx="9906000" cy="6858000" type="A4"/>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out The Company" id="{D656EC80-46FE-5C43-8F98-A9E505CA85B7}">
          <p14:sldIdLst>
            <p14:sldId id="1129"/>
            <p14:sldId id="1130"/>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orient="horz" pos="2075">
          <p15:clr>
            <a:srgbClr val="A4A3A4"/>
          </p15:clr>
        </p15:guide>
        <p15:guide id="4" pos="3107">
          <p15:clr>
            <a:srgbClr val="A4A3A4"/>
          </p15:clr>
        </p15:guide>
        <p15:guide id="5" orient="horz" pos="2478">
          <p15:clr>
            <a:srgbClr val="A4A3A4"/>
          </p15:clr>
        </p15:guide>
        <p15:guide id="6" pos="312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00"/>
    <a:srgbClr val="1F2127"/>
    <a:srgbClr val="FFFFFF"/>
    <a:srgbClr val="292D34"/>
    <a:srgbClr val="F3644D"/>
    <a:srgbClr val="344152"/>
    <a:srgbClr val="F2F1F6"/>
    <a:srgbClr val="2980B9"/>
    <a:srgbClr val="F8F8F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660B408-B3CF-4A94-85FC-2B1E0A45F4A2}" styleName="濃色 2 - アクセント 1/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濃色 2 - アクセント 3/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 2 - アクセント 5/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235" autoAdjust="0"/>
    <p:restoredTop sz="95262" autoAdjust="0"/>
  </p:normalViewPr>
  <p:slideViewPr>
    <p:cSldViewPr snapToGrid="0" showGuides="1">
      <p:cViewPr varScale="1">
        <p:scale>
          <a:sx n="75" d="100"/>
          <a:sy n="75" d="100"/>
        </p:scale>
        <p:origin x="84" y="660"/>
      </p:cViewPr>
      <p:guideLst>
        <p:guide orient="horz" pos="2160"/>
        <p:guide pos="3120"/>
        <p:guide orient="horz" pos="2075"/>
        <p:guide pos="3107"/>
        <p:guide orient="horz" pos="2478"/>
        <p:guide pos="3121"/>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01" d="100"/>
          <a:sy n="101" d="100"/>
        </p:scale>
        <p:origin x="355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99B410F-FB61-4AEC-9BC4-2AA1CA84E9DC}" type="datetimeFigureOut">
              <a:rPr lang="en-US" smtClean="0"/>
              <a:t>7/19/2018</a:t>
            </a:fld>
            <a:endParaRPr lang="en-US"/>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9C83608-A23B-4E28-8C39-9E489EE489B6}" type="slidenum">
              <a:rPr lang="en-US" smtClean="0"/>
              <a:t>‹#›</a:t>
            </a:fld>
            <a:endParaRPr lang="en-US"/>
          </a:p>
        </p:txBody>
      </p:sp>
    </p:spTree>
    <p:extLst>
      <p:ext uri="{BB962C8B-B14F-4D97-AF65-F5344CB8AC3E}">
        <p14:creationId xmlns:p14="http://schemas.microsoft.com/office/powerpoint/2010/main" val="396531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551BBF6-9BEB-4067-8FCC-C67C86782E7D}" type="datetimeFigureOut">
              <a:rPr lang="en-US" smtClean="0"/>
              <a:t>7/19/2018</a:t>
            </a:fld>
            <a:endParaRPr lang="en-US"/>
          </a:p>
        </p:txBody>
      </p:sp>
      <p:sp>
        <p:nvSpPr>
          <p:cNvPr id="4" name="Slide Image Placeholder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FB5BBD8-B235-4B6C-8A11-2B193697DD17}" type="slidenum">
              <a:rPr lang="en-US" smtClean="0"/>
              <a:t>‹#›</a:t>
            </a:fld>
            <a:endParaRPr lang="en-US"/>
          </a:p>
        </p:txBody>
      </p:sp>
    </p:spTree>
    <p:extLst>
      <p:ext uri="{BB962C8B-B14F-4D97-AF65-F5344CB8AC3E}">
        <p14:creationId xmlns:p14="http://schemas.microsoft.com/office/powerpoint/2010/main" val="3890814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9_Title Slide">
    <p:spTree>
      <p:nvGrpSpPr>
        <p:cNvPr id="1" name=""/>
        <p:cNvGrpSpPr/>
        <p:nvPr/>
      </p:nvGrpSpPr>
      <p:grpSpPr>
        <a:xfrm>
          <a:off x="0" y="0"/>
          <a:ext cx="0" cy="0"/>
          <a:chOff x="0" y="0"/>
          <a:chExt cx="0" cy="0"/>
        </a:xfrm>
      </p:grpSpPr>
      <p:sp>
        <p:nvSpPr>
          <p:cNvPr id="2" name="Picture Placeholder 2"/>
          <p:cNvSpPr>
            <a:spLocks noGrp="1"/>
          </p:cNvSpPr>
          <p:nvPr>
            <p:ph type="pic" sz="quarter" idx="11" hasCustomPrompt="1"/>
          </p:nvPr>
        </p:nvSpPr>
        <p:spPr>
          <a:xfrm>
            <a:off x="5512815" y="0"/>
            <a:ext cx="4393186" cy="6858000"/>
          </a:xfrm>
          <a:pattFill prst="pct5">
            <a:fgClr>
              <a:schemeClr val="tx1">
                <a:lumMod val="50000"/>
              </a:schemeClr>
            </a:fgClr>
            <a:bgClr>
              <a:schemeClr val="bg1">
                <a:lumMod val="95000"/>
              </a:schemeClr>
            </a:bgClr>
          </a:pattFill>
        </p:spPr>
        <p:txBody>
          <a:bodyPr anchor="ctr">
            <a:normAutofit/>
          </a:bodyPr>
          <a:lstStyle>
            <a:lvl1pPr marL="0" indent="0" algn="ctr">
              <a:buNone/>
              <a:defRPr sz="1462" baseline="0">
                <a:latin typeface="+mj-lt"/>
              </a:defRPr>
            </a:lvl1pPr>
          </a:lstStyle>
          <a:p>
            <a:r>
              <a:rPr lang="en-US" dirty="0"/>
              <a:t>Insert Image</a:t>
            </a:r>
          </a:p>
        </p:txBody>
      </p:sp>
    </p:spTree>
    <p:extLst>
      <p:ext uri="{BB962C8B-B14F-4D97-AF65-F5344CB8AC3E}">
        <p14:creationId xmlns:p14="http://schemas.microsoft.com/office/powerpoint/2010/main" val="101873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7_Title Slide">
    <p:spTree>
      <p:nvGrpSpPr>
        <p:cNvPr id="1" name=""/>
        <p:cNvGrpSpPr/>
        <p:nvPr/>
      </p:nvGrpSpPr>
      <p:grpSpPr>
        <a:xfrm>
          <a:off x="0" y="0"/>
          <a:ext cx="0" cy="0"/>
          <a:chOff x="0" y="0"/>
          <a:chExt cx="0" cy="0"/>
        </a:xfrm>
      </p:grpSpPr>
      <p:sp>
        <p:nvSpPr>
          <p:cNvPr id="4" name="Title 3"/>
          <p:cNvSpPr>
            <a:spLocks noGrp="1"/>
          </p:cNvSpPr>
          <p:nvPr>
            <p:ph type="title"/>
          </p:nvPr>
        </p:nvSpPr>
        <p:spPr>
          <a:xfrm>
            <a:off x="742950" y="618911"/>
            <a:ext cx="8420100" cy="817561"/>
          </a:xfrm>
        </p:spPr>
        <p:txBody>
          <a:bodyPr>
            <a:normAutofit/>
          </a:bodyPr>
          <a:lstStyle>
            <a:lvl1pPr algn="ctr">
              <a:defRPr sz="3575">
                <a:solidFill>
                  <a:schemeClr val="accent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742950" y="1449957"/>
            <a:ext cx="8420100" cy="356581"/>
          </a:xfrm>
        </p:spPr>
        <p:txBody>
          <a:bodyPr>
            <a:noAutofit/>
          </a:bodyPr>
          <a:lstStyle>
            <a:lvl1pPr marL="0" indent="0" algn="ctr">
              <a:buNone/>
              <a:defRPr sz="2000">
                <a:solidFill>
                  <a:srgbClr val="585F6E">
                    <a:alpha val="50000"/>
                  </a:srgbClr>
                </a:solidFill>
              </a:defRPr>
            </a:lvl1pPr>
          </a:lstStyle>
          <a:p>
            <a:pPr lvl="0"/>
            <a:r>
              <a:rPr lang="en-US" dirty="0"/>
              <a:t>Edit Master text style</a:t>
            </a:r>
          </a:p>
        </p:txBody>
      </p:sp>
      <p:sp>
        <p:nvSpPr>
          <p:cNvPr id="5" name="Picture Placeholder 2"/>
          <p:cNvSpPr>
            <a:spLocks noGrp="1"/>
          </p:cNvSpPr>
          <p:nvPr>
            <p:ph type="pic" sz="quarter" idx="11" hasCustomPrompt="1"/>
          </p:nvPr>
        </p:nvSpPr>
        <p:spPr>
          <a:xfrm>
            <a:off x="961466" y="2220695"/>
            <a:ext cx="2397419" cy="1633252"/>
          </a:xfrm>
          <a:pattFill prst="pct5">
            <a:fgClr>
              <a:schemeClr val="tx1">
                <a:lumMod val="50000"/>
              </a:schemeClr>
            </a:fgClr>
            <a:bgClr>
              <a:schemeClr val="bg1">
                <a:lumMod val="95000"/>
              </a:schemeClr>
            </a:bgClr>
          </a:pattFill>
        </p:spPr>
        <p:txBody>
          <a:bodyPr anchor="ctr">
            <a:normAutofit/>
          </a:bodyPr>
          <a:lstStyle>
            <a:lvl1pPr marL="0" indent="0" algn="ctr">
              <a:buNone/>
              <a:defRPr sz="1462" baseline="0">
                <a:latin typeface="+mj-lt"/>
              </a:defRPr>
            </a:lvl1pPr>
          </a:lstStyle>
          <a:p>
            <a:r>
              <a:rPr lang="en-US" dirty="0"/>
              <a:t>Insert Image</a:t>
            </a:r>
          </a:p>
        </p:txBody>
      </p:sp>
      <p:sp>
        <p:nvSpPr>
          <p:cNvPr id="7" name="Picture Placeholder 2"/>
          <p:cNvSpPr>
            <a:spLocks noGrp="1"/>
          </p:cNvSpPr>
          <p:nvPr>
            <p:ph type="pic" sz="quarter" idx="12" hasCustomPrompt="1"/>
          </p:nvPr>
        </p:nvSpPr>
        <p:spPr>
          <a:xfrm>
            <a:off x="3785508" y="2220695"/>
            <a:ext cx="2397419" cy="1633252"/>
          </a:xfrm>
          <a:pattFill prst="pct5">
            <a:fgClr>
              <a:schemeClr val="tx1">
                <a:lumMod val="50000"/>
              </a:schemeClr>
            </a:fgClr>
            <a:bgClr>
              <a:schemeClr val="bg1">
                <a:lumMod val="95000"/>
              </a:schemeClr>
            </a:bgClr>
          </a:pattFill>
        </p:spPr>
        <p:txBody>
          <a:bodyPr anchor="ctr">
            <a:normAutofit/>
          </a:bodyPr>
          <a:lstStyle>
            <a:lvl1pPr marL="0" indent="0" algn="ctr">
              <a:buNone/>
              <a:defRPr sz="1462" baseline="0">
                <a:latin typeface="+mj-lt"/>
              </a:defRPr>
            </a:lvl1pPr>
          </a:lstStyle>
          <a:p>
            <a:r>
              <a:rPr lang="en-US" dirty="0"/>
              <a:t>Insert Image</a:t>
            </a:r>
          </a:p>
        </p:txBody>
      </p:sp>
      <p:sp>
        <p:nvSpPr>
          <p:cNvPr id="8" name="Picture Placeholder 2"/>
          <p:cNvSpPr>
            <a:spLocks noGrp="1"/>
          </p:cNvSpPr>
          <p:nvPr>
            <p:ph type="pic" sz="quarter" idx="13" hasCustomPrompt="1"/>
          </p:nvPr>
        </p:nvSpPr>
        <p:spPr>
          <a:xfrm>
            <a:off x="6609550" y="2220695"/>
            <a:ext cx="2397419" cy="1633252"/>
          </a:xfrm>
          <a:pattFill prst="pct5">
            <a:fgClr>
              <a:schemeClr val="tx1">
                <a:lumMod val="50000"/>
              </a:schemeClr>
            </a:fgClr>
            <a:bgClr>
              <a:schemeClr val="bg1">
                <a:lumMod val="95000"/>
              </a:schemeClr>
            </a:bgClr>
          </a:pattFill>
        </p:spPr>
        <p:txBody>
          <a:bodyPr anchor="ctr">
            <a:normAutofit/>
          </a:bodyPr>
          <a:lstStyle>
            <a:lvl1pPr marL="0" indent="0" algn="ctr">
              <a:buNone/>
              <a:defRPr sz="1462" baseline="0">
                <a:latin typeface="+mj-lt"/>
              </a:defRPr>
            </a:lvl1pPr>
          </a:lstStyle>
          <a:p>
            <a:r>
              <a:rPr lang="en-US" dirty="0"/>
              <a:t>Insert Image</a:t>
            </a:r>
          </a:p>
        </p:txBody>
      </p:sp>
      <p:sp>
        <p:nvSpPr>
          <p:cNvPr id="9" name="Picture Placeholder 2"/>
          <p:cNvSpPr>
            <a:spLocks noGrp="1"/>
          </p:cNvSpPr>
          <p:nvPr>
            <p:ph type="pic" sz="quarter" idx="14" hasCustomPrompt="1"/>
          </p:nvPr>
        </p:nvSpPr>
        <p:spPr>
          <a:xfrm>
            <a:off x="961466" y="3895845"/>
            <a:ext cx="2397419" cy="1633252"/>
          </a:xfrm>
          <a:pattFill prst="pct5">
            <a:fgClr>
              <a:schemeClr val="tx1">
                <a:lumMod val="50000"/>
              </a:schemeClr>
            </a:fgClr>
            <a:bgClr>
              <a:schemeClr val="bg1">
                <a:lumMod val="95000"/>
              </a:schemeClr>
            </a:bgClr>
          </a:pattFill>
        </p:spPr>
        <p:txBody>
          <a:bodyPr anchor="ctr">
            <a:normAutofit/>
          </a:bodyPr>
          <a:lstStyle>
            <a:lvl1pPr marL="0" indent="0" algn="ctr">
              <a:buNone/>
              <a:defRPr sz="1462" baseline="0">
                <a:latin typeface="+mj-lt"/>
              </a:defRPr>
            </a:lvl1pPr>
          </a:lstStyle>
          <a:p>
            <a:r>
              <a:rPr lang="en-US" dirty="0"/>
              <a:t>Insert Image</a:t>
            </a:r>
          </a:p>
        </p:txBody>
      </p:sp>
      <p:sp>
        <p:nvSpPr>
          <p:cNvPr id="10" name="Picture Placeholder 2"/>
          <p:cNvSpPr>
            <a:spLocks noGrp="1"/>
          </p:cNvSpPr>
          <p:nvPr>
            <p:ph type="pic" sz="quarter" idx="15" hasCustomPrompt="1"/>
          </p:nvPr>
        </p:nvSpPr>
        <p:spPr>
          <a:xfrm>
            <a:off x="3785508" y="3895845"/>
            <a:ext cx="2397419" cy="1633252"/>
          </a:xfrm>
          <a:pattFill prst="pct5">
            <a:fgClr>
              <a:schemeClr val="tx1">
                <a:lumMod val="50000"/>
              </a:schemeClr>
            </a:fgClr>
            <a:bgClr>
              <a:schemeClr val="bg1">
                <a:lumMod val="95000"/>
              </a:schemeClr>
            </a:bgClr>
          </a:pattFill>
        </p:spPr>
        <p:txBody>
          <a:bodyPr anchor="ctr">
            <a:normAutofit/>
          </a:bodyPr>
          <a:lstStyle>
            <a:lvl1pPr marL="0" indent="0" algn="ctr">
              <a:buNone/>
              <a:defRPr sz="1462" baseline="0">
                <a:latin typeface="+mj-lt"/>
              </a:defRPr>
            </a:lvl1pPr>
          </a:lstStyle>
          <a:p>
            <a:r>
              <a:rPr lang="en-US" dirty="0"/>
              <a:t>Insert Image</a:t>
            </a:r>
          </a:p>
        </p:txBody>
      </p:sp>
      <p:sp>
        <p:nvSpPr>
          <p:cNvPr id="11" name="Picture Placeholder 2"/>
          <p:cNvSpPr>
            <a:spLocks noGrp="1"/>
          </p:cNvSpPr>
          <p:nvPr>
            <p:ph type="pic" sz="quarter" idx="16" hasCustomPrompt="1"/>
          </p:nvPr>
        </p:nvSpPr>
        <p:spPr>
          <a:xfrm>
            <a:off x="6609550" y="3895845"/>
            <a:ext cx="2397419" cy="1633252"/>
          </a:xfrm>
          <a:pattFill prst="pct5">
            <a:fgClr>
              <a:schemeClr val="tx1">
                <a:lumMod val="50000"/>
              </a:schemeClr>
            </a:fgClr>
            <a:bgClr>
              <a:schemeClr val="bg1">
                <a:lumMod val="95000"/>
              </a:schemeClr>
            </a:bgClr>
          </a:pattFill>
        </p:spPr>
        <p:txBody>
          <a:bodyPr anchor="ctr">
            <a:normAutofit/>
          </a:bodyPr>
          <a:lstStyle>
            <a:lvl1pPr marL="0" indent="0" algn="ctr">
              <a:buNone/>
              <a:defRPr sz="1462" baseline="0">
                <a:latin typeface="+mj-lt"/>
              </a:defRPr>
            </a:lvl1pPr>
          </a:lstStyle>
          <a:p>
            <a:r>
              <a:rPr lang="en-US" dirty="0"/>
              <a:t>Insert Image</a:t>
            </a:r>
          </a:p>
        </p:txBody>
      </p:sp>
    </p:spTree>
    <p:extLst>
      <p:ext uri="{BB962C8B-B14F-4D97-AF65-F5344CB8AC3E}">
        <p14:creationId xmlns:p14="http://schemas.microsoft.com/office/powerpoint/2010/main" val="853278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19_Title Slide">
    <p:spTree>
      <p:nvGrpSpPr>
        <p:cNvPr id="1" name=""/>
        <p:cNvGrpSpPr/>
        <p:nvPr/>
      </p:nvGrpSpPr>
      <p:grpSpPr>
        <a:xfrm>
          <a:off x="0" y="0"/>
          <a:ext cx="0" cy="0"/>
          <a:chOff x="0" y="0"/>
          <a:chExt cx="0" cy="0"/>
        </a:xfrm>
      </p:grpSpPr>
      <p:sp>
        <p:nvSpPr>
          <p:cNvPr id="4" name="Title 3"/>
          <p:cNvSpPr>
            <a:spLocks noGrp="1"/>
          </p:cNvSpPr>
          <p:nvPr>
            <p:ph type="title"/>
          </p:nvPr>
        </p:nvSpPr>
        <p:spPr>
          <a:xfrm>
            <a:off x="742950" y="618911"/>
            <a:ext cx="8420100" cy="817561"/>
          </a:xfrm>
        </p:spPr>
        <p:txBody>
          <a:bodyPr>
            <a:normAutofit/>
          </a:bodyPr>
          <a:lstStyle>
            <a:lvl1pPr algn="ctr">
              <a:defRPr sz="3575">
                <a:solidFill>
                  <a:schemeClr val="accent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742950" y="1329521"/>
            <a:ext cx="8420100" cy="198541"/>
          </a:xfrm>
        </p:spPr>
        <p:txBody>
          <a:bodyPr>
            <a:normAutofit/>
          </a:bodyPr>
          <a:lstStyle>
            <a:lvl1pPr marL="0" indent="0" algn="ctr">
              <a:buNone/>
              <a:defRPr sz="975">
                <a:solidFill>
                  <a:schemeClr val="tx1">
                    <a:alpha val="50000"/>
                  </a:schemeClr>
                </a:solidFill>
              </a:defRPr>
            </a:lvl1pPr>
          </a:lstStyle>
          <a:p>
            <a:pPr lvl="0"/>
            <a:r>
              <a:rPr lang="en-US" dirty="0"/>
              <a:t>Edit Master text style</a:t>
            </a:r>
          </a:p>
        </p:txBody>
      </p:sp>
      <p:sp>
        <p:nvSpPr>
          <p:cNvPr id="5" name="Picture Placeholder 2"/>
          <p:cNvSpPr>
            <a:spLocks noGrp="1"/>
          </p:cNvSpPr>
          <p:nvPr>
            <p:ph type="pic" sz="quarter" idx="11" hasCustomPrompt="1"/>
          </p:nvPr>
        </p:nvSpPr>
        <p:spPr>
          <a:xfrm>
            <a:off x="1312652" y="1946814"/>
            <a:ext cx="3121646" cy="1414440"/>
          </a:xfrm>
          <a:noFill/>
        </p:spPr>
        <p:txBody>
          <a:bodyPr anchor="ctr">
            <a:normAutofit/>
          </a:bodyPr>
          <a:lstStyle>
            <a:lvl1pPr marL="0" indent="0" algn="ctr">
              <a:buNone/>
              <a:defRPr sz="1462" baseline="0">
                <a:latin typeface="+mj-lt"/>
              </a:defRPr>
            </a:lvl1pPr>
          </a:lstStyle>
          <a:p>
            <a:r>
              <a:rPr lang="en-US" dirty="0"/>
              <a:t>Insert Image</a:t>
            </a:r>
          </a:p>
        </p:txBody>
      </p:sp>
      <p:sp>
        <p:nvSpPr>
          <p:cNvPr id="10" name="Picture Placeholder 2"/>
          <p:cNvSpPr>
            <a:spLocks noGrp="1"/>
          </p:cNvSpPr>
          <p:nvPr>
            <p:ph type="pic" sz="quarter" idx="15" hasCustomPrompt="1"/>
          </p:nvPr>
        </p:nvSpPr>
        <p:spPr>
          <a:xfrm>
            <a:off x="1312652" y="3392045"/>
            <a:ext cx="3121646" cy="1414440"/>
          </a:xfrm>
          <a:noFill/>
        </p:spPr>
        <p:txBody>
          <a:bodyPr anchor="ctr">
            <a:normAutofit/>
          </a:bodyPr>
          <a:lstStyle>
            <a:lvl1pPr marL="0" indent="0" algn="ctr">
              <a:buNone/>
              <a:defRPr sz="1462" baseline="0">
                <a:latin typeface="+mj-lt"/>
              </a:defRPr>
            </a:lvl1pPr>
          </a:lstStyle>
          <a:p>
            <a:r>
              <a:rPr lang="en-US" dirty="0"/>
              <a:t>Insert Image</a:t>
            </a:r>
          </a:p>
        </p:txBody>
      </p:sp>
      <p:sp>
        <p:nvSpPr>
          <p:cNvPr id="13" name="Picture Placeholder 2"/>
          <p:cNvSpPr>
            <a:spLocks noGrp="1"/>
          </p:cNvSpPr>
          <p:nvPr>
            <p:ph type="pic" sz="quarter" idx="16" hasCustomPrompt="1"/>
          </p:nvPr>
        </p:nvSpPr>
        <p:spPr>
          <a:xfrm>
            <a:off x="5418482" y="1946814"/>
            <a:ext cx="3121646" cy="1414440"/>
          </a:xfrm>
          <a:noFill/>
        </p:spPr>
        <p:txBody>
          <a:bodyPr anchor="ctr">
            <a:normAutofit/>
          </a:bodyPr>
          <a:lstStyle>
            <a:lvl1pPr marL="0" indent="0" algn="ctr">
              <a:buNone/>
              <a:defRPr sz="1462" baseline="0">
                <a:latin typeface="+mj-lt"/>
              </a:defRPr>
            </a:lvl1pPr>
          </a:lstStyle>
          <a:p>
            <a:r>
              <a:rPr lang="en-US" dirty="0"/>
              <a:t>Insert Image</a:t>
            </a:r>
          </a:p>
        </p:txBody>
      </p:sp>
      <p:sp>
        <p:nvSpPr>
          <p:cNvPr id="14" name="Picture Placeholder 2"/>
          <p:cNvSpPr>
            <a:spLocks noGrp="1"/>
          </p:cNvSpPr>
          <p:nvPr>
            <p:ph type="pic" sz="quarter" idx="17" hasCustomPrompt="1"/>
          </p:nvPr>
        </p:nvSpPr>
        <p:spPr>
          <a:xfrm>
            <a:off x="5418482" y="3392045"/>
            <a:ext cx="3121646" cy="1414440"/>
          </a:xfrm>
          <a:noFill/>
        </p:spPr>
        <p:txBody>
          <a:bodyPr anchor="ctr">
            <a:normAutofit/>
          </a:bodyPr>
          <a:lstStyle>
            <a:lvl1pPr marL="0" indent="0" algn="ctr">
              <a:buNone/>
              <a:defRPr sz="1462" baseline="0">
                <a:latin typeface="+mj-lt"/>
              </a:defRPr>
            </a:lvl1pPr>
          </a:lstStyle>
          <a:p>
            <a:r>
              <a:rPr lang="en-US" dirty="0"/>
              <a:t>Insert Image</a:t>
            </a:r>
          </a:p>
        </p:txBody>
      </p:sp>
    </p:spTree>
    <p:extLst>
      <p:ext uri="{BB962C8B-B14F-4D97-AF65-F5344CB8AC3E}">
        <p14:creationId xmlns:p14="http://schemas.microsoft.com/office/powerpoint/2010/main" val="96423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0_Title Slide">
    <p:spTree>
      <p:nvGrpSpPr>
        <p:cNvPr id="1" name=""/>
        <p:cNvGrpSpPr/>
        <p:nvPr/>
      </p:nvGrpSpPr>
      <p:grpSpPr>
        <a:xfrm>
          <a:off x="0" y="0"/>
          <a:ext cx="0" cy="0"/>
          <a:chOff x="0" y="0"/>
          <a:chExt cx="0" cy="0"/>
        </a:xfrm>
      </p:grpSpPr>
      <p:sp>
        <p:nvSpPr>
          <p:cNvPr id="7" name="Picture Placeholder 2"/>
          <p:cNvSpPr>
            <a:spLocks noGrp="1"/>
          </p:cNvSpPr>
          <p:nvPr>
            <p:ph type="pic" sz="quarter" idx="11" hasCustomPrompt="1"/>
          </p:nvPr>
        </p:nvSpPr>
        <p:spPr>
          <a:xfrm>
            <a:off x="2" y="0"/>
            <a:ext cx="4393186" cy="6858000"/>
          </a:xfrm>
          <a:pattFill prst="pct5">
            <a:fgClr>
              <a:schemeClr val="tx1">
                <a:lumMod val="50000"/>
              </a:schemeClr>
            </a:fgClr>
            <a:bgClr>
              <a:schemeClr val="bg1">
                <a:lumMod val="95000"/>
              </a:schemeClr>
            </a:bgClr>
          </a:pattFill>
        </p:spPr>
        <p:txBody>
          <a:bodyPr anchor="ctr">
            <a:normAutofit/>
          </a:bodyPr>
          <a:lstStyle>
            <a:lvl1pPr marL="0" indent="0" algn="ctr">
              <a:buNone/>
              <a:defRPr sz="1462" baseline="0">
                <a:latin typeface="+mj-lt"/>
              </a:defRPr>
            </a:lvl1pPr>
          </a:lstStyle>
          <a:p>
            <a:r>
              <a:rPr lang="en-US" dirty="0"/>
              <a:t>Insert Image</a:t>
            </a:r>
          </a:p>
        </p:txBody>
      </p:sp>
      <p:sp>
        <p:nvSpPr>
          <p:cNvPr id="4" name="Title 3"/>
          <p:cNvSpPr>
            <a:spLocks noGrp="1"/>
          </p:cNvSpPr>
          <p:nvPr>
            <p:ph type="title"/>
          </p:nvPr>
        </p:nvSpPr>
        <p:spPr>
          <a:xfrm>
            <a:off x="5425413" y="729872"/>
            <a:ext cx="3810118" cy="817561"/>
          </a:xfrm>
        </p:spPr>
        <p:txBody>
          <a:bodyPr>
            <a:normAutofit/>
          </a:bodyPr>
          <a:lstStyle>
            <a:lvl1pPr algn="l">
              <a:defRPr sz="2800">
                <a:solidFill>
                  <a:schemeClr val="accent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5386869" y="480831"/>
            <a:ext cx="3848661" cy="221189"/>
          </a:xfrm>
        </p:spPr>
        <p:txBody>
          <a:bodyPr>
            <a:noAutofit/>
          </a:bodyPr>
          <a:lstStyle>
            <a:lvl1pPr marL="0" indent="0" algn="l">
              <a:buNone/>
              <a:defRPr sz="1200">
                <a:solidFill>
                  <a:schemeClr val="bg1">
                    <a:lumMod val="90000"/>
                    <a:lumOff val="10000"/>
                    <a:alpha val="50000"/>
                  </a:schemeClr>
                </a:solidFill>
              </a:defRPr>
            </a:lvl1pPr>
          </a:lstStyle>
          <a:p>
            <a:pPr lvl="0"/>
            <a:r>
              <a:rPr lang="en-US" dirty="0"/>
              <a:t>Edit Master text style</a:t>
            </a:r>
          </a:p>
        </p:txBody>
      </p:sp>
      <p:sp>
        <p:nvSpPr>
          <p:cNvPr id="8" name="Picture Placeholder 2"/>
          <p:cNvSpPr>
            <a:spLocks noGrp="1"/>
          </p:cNvSpPr>
          <p:nvPr>
            <p:ph type="pic" sz="quarter" idx="13" hasCustomPrompt="1"/>
          </p:nvPr>
        </p:nvSpPr>
        <p:spPr>
          <a:xfrm>
            <a:off x="6643386" y="4785320"/>
            <a:ext cx="1439996" cy="1439449"/>
          </a:xfrm>
          <a:prstGeom prst="ellipse">
            <a:avLst/>
          </a:prstGeom>
          <a:pattFill prst="pct5">
            <a:fgClr>
              <a:schemeClr val="bg1">
                <a:lumMod val="65000"/>
              </a:schemeClr>
            </a:fgClr>
            <a:bgClr>
              <a:schemeClr val="bg1">
                <a:lumMod val="95000"/>
              </a:schemeClr>
            </a:bgClr>
          </a:pattFill>
        </p:spPr>
        <p:txBody>
          <a:bodyPr anchor="ctr">
            <a:normAutofit/>
          </a:bodyPr>
          <a:lstStyle>
            <a:lvl1pPr marL="0" indent="0" algn="ctr">
              <a:buNone/>
              <a:defRPr sz="1462" baseline="0">
                <a:latin typeface="Bebas Neue Regular" panose="00000500000000000000" pitchFamily="2" charset="0"/>
              </a:defRPr>
            </a:lvl1pPr>
          </a:lstStyle>
          <a:p>
            <a:r>
              <a:rPr lang="en-US" dirty="0"/>
              <a:t>Insert Image</a:t>
            </a:r>
          </a:p>
        </p:txBody>
      </p:sp>
    </p:spTree>
    <p:extLst>
      <p:ext uri="{BB962C8B-B14F-4D97-AF65-F5344CB8AC3E}">
        <p14:creationId xmlns:p14="http://schemas.microsoft.com/office/powerpoint/2010/main" val="11358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_Title Slide">
    <p:spTree>
      <p:nvGrpSpPr>
        <p:cNvPr id="1" name=""/>
        <p:cNvGrpSpPr/>
        <p:nvPr/>
      </p:nvGrpSpPr>
      <p:grpSpPr>
        <a:xfrm>
          <a:off x="0" y="0"/>
          <a:ext cx="0" cy="0"/>
          <a:chOff x="0" y="0"/>
          <a:chExt cx="0" cy="0"/>
        </a:xfrm>
      </p:grpSpPr>
      <p:sp>
        <p:nvSpPr>
          <p:cNvPr id="4" name="Title 3"/>
          <p:cNvSpPr>
            <a:spLocks noGrp="1"/>
          </p:cNvSpPr>
          <p:nvPr>
            <p:ph type="title"/>
          </p:nvPr>
        </p:nvSpPr>
        <p:spPr>
          <a:xfrm>
            <a:off x="742950" y="618911"/>
            <a:ext cx="8420100" cy="817561"/>
          </a:xfrm>
        </p:spPr>
        <p:txBody>
          <a:bodyPr>
            <a:normAutofit/>
          </a:bodyPr>
          <a:lstStyle>
            <a:lvl1pPr algn="ctr">
              <a:defRPr sz="3575">
                <a:solidFill>
                  <a:schemeClr val="accent1"/>
                </a:solidFill>
              </a:defRPr>
            </a:lvl1pPr>
          </a:lstStyle>
          <a:p>
            <a:r>
              <a:rPr lang="en-US" dirty="0"/>
              <a:t>Click to edit Master title style</a:t>
            </a:r>
          </a:p>
        </p:txBody>
      </p:sp>
      <p:sp>
        <p:nvSpPr>
          <p:cNvPr id="11" name="Picture Placeholder 2"/>
          <p:cNvSpPr>
            <a:spLocks noGrp="1"/>
          </p:cNvSpPr>
          <p:nvPr>
            <p:ph type="pic" sz="quarter" idx="16" hasCustomPrompt="1"/>
          </p:nvPr>
        </p:nvSpPr>
        <p:spPr>
          <a:xfrm>
            <a:off x="742951" y="1792938"/>
            <a:ext cx="4039401" cy="4642794"/>
          </a:xfrm>
          <a:noFill/>
          <a:ln>
            <a:noFill/>
          </a:ln>
        </p:spPr>
        <p:txBody>
          <a:bodyPr anchor="ctr">
            <a:normAutofit/>
          </a:bodyPr>
          <a:lstStyle>
            <a:lvl1pPr marL="0" indent="0" algn="ctr">
              <a:buNone/>
              <a:defRPr sz="1462" baseline="0">
                <a:latin typeface="+mj-lt"/>
              </a:defRPr>
            </a:lvl1pPr>
          </a:lstStyle>
          <a:p>
            <a:r>
              <a:rPr lang="en-US" dirty="0"/>
              <a:t>Insert Image</a:t>
            </a:r>
          </a:p>
        </p:txBody>
      </p:sp>
      <p:sp>
        <p:nvSpPr>
          <p:cNvPr id="13" name="Picture Placeholder 2"/>
          <p:cNvSpPr>
            <a:spLocks noGrp="1"/>
          </p:cNvSpPr>
          <p:nvPr>
            <p:ph type="pic" sz="quarter" idx="17" hasCustomPrompt="1"/>
          </p:nvPr>
        </p:nvSpPr>
        <p:spPr>
          <a:xfrm>
            <a:off x="5123649" y="1792938"/>
            <a:ext cx="4039401" cy="4642794"/>
          </a:xfrm>
          <a:noFill/>
          <a:ln>
            <a:noFill/>
          </a:ln>
        </p:spPr>
        <p:txBody>
          <a:bodyPr anchor="ctr">
            <a:normAutofit/>
          </a:bodyPr>
          <a:lstStyle>
            <a:lvl1pPr marL="0" indent="0" algn="ctr">
              <a:buNone/>
              <a:defRPr sz="1462" baseline="0">
                <a:latin typeface="+mj-lt"/>
              </a:defRPr>
            </a:lvl1pPr>
          </a:lstStyle>
          <a:p>
            <a:r>
              <a:rPr lang="en-US" dirty="0"/>
              <a:t>Insert Image</a:t>
            </a:r>
          </a:p>
        </p:txBody>
      </p:sp>
    </p:spTree>
    <p:extLst>
      <p:ext uri="{BB962C8B-B14F-4D97-AF65-F5344CB8AC3E}">
        <p14:creationId xmlns:p14="http://schemas.microsoft.com/office/powerpoint/2010/main" val="379072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fld id="{F513DA68-2F10-3B41-A8EE-64F73D366F6F}" type="datetimeFigureOut">
              <a:rPr kumimoji="1" lang="ja-JP" altLang="en-US" smtClean="0"/>
              <a:t>2018/7/19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A3216C-3B9E-164C-A463-22C4F9727314}" type="slidenum">
              <a:rPr kumimoji="1" lang="ja-JP" altLang="en-US" smtClean="0"/>
              <a:t>‹#›</a:t>
            </a:fld>
            <a:endParaRPr kumimoji="1" lang="ja-JP" altLang="en-US"/>
          </a:p>
        </p:txBody>
      </p:sp>
    </p:spTree>
    <p:extLst>
      <p:ext uri="{BB962C8B-B14F-4D97-AF65-F5344CB8AC3E}">
        <p14:creationId xmlns:p14="http://schemas.microsoft.com/office/powerpoint/2010/main" val="424516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rgbClr val="585F6E"/>
                </a:solidFill>
                <a:latin typeface="メイリオ"/>
                <a:ea typeface="メイリオ"/>
                <a:cs typeface="メイリオ"/>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rgbClr val="585F6E"/>
                </a:solidFill>
                <a:latin typeface="メイリオ"/>
                <a:ea typeface="メイリオ"/>
                <a:cs typeface="メイリオ"/>
              </a:defRPr>
            </a:lvl1pPr>
          </a:lstStyle>
          <a:p>
            <a:fld id="{48F63A3B-78C7-47BE-AE5E-E10140E04643}" type="slidenum">
              <a:rPr lang="en-US" smtClean="0"/>
              <a:pPr/>
              <a:t>‹#›</a:t>
            </a:fld>
            <a:endParaRPr lang="en-US" dirty="0"/>
          </a:p>
        </p:txBody>
      </p:sp>
      <p:sp>
        <p:nvSpPr>
          <p:cNvPr id="7" name="Slide Number Placeholder 5"/>
          <p:cNvSpPr txBox="1">
            <a:spLocks/>
          </p:cNvSpPr>
          <p:nvPr userDrawn="1"/>
        </p:nvSpPr>
        <p:spPr>
          <a:xfrm>
            <a:off x="355781" y="6442011"/>
            <a:ext cx="304124" cy="328295"/>
          </a:xfrm>
          <a:prstGeom prst="rect">
            <a:avLst/>
          </a:prstGeom>
        </p:spPr>
        <p:txBody>
          <a:bodyPr vert="horz" wrap="none" lIns="99060" tIns="49530" rIns="99060" bIns="4953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1A290D8D-6BA0-418D-AFED-C65293F70DA0}" type="slidenum">
              <a:rPr lang="en-US" sz="975" smtClean="0">
                <a:solidFill>
                  <a:schemeClr val="accent1">
                    <a:alpha val="50000"/>
                  </a:schemeClr>
                </a:solidFill>
                <a:latin typeface="メイリオ"/>
                <a:ea typeface="メイリオ"/>
                <a:cs typeface="メイリオ"/>
              </a:rPr>
              <a:pPr algn="l"/>
              <a:t>‹#›</a:t>
            </a:fld>
            <a:endParaRPr lang="en-US" sz="975" dirty="0">
              <a:solidFill>
                <a:schemeClr val="accent1">
                  <a:alpha val="50000"/>
                </a:schemeClr>
              </a:solidFill>
              <a:latin typeface="メイリオ"/>
              <a:ea typeface="メイリオ"/>
              <a:cs typeface="メイリオ"/>
            </a:endParaRPr>
          </a:p>
        </p:txBody>
      </p:sp>
      <p:sp>
        <p:nvSpPr>
          <p:cNvPr id="9" name="Slide Number Placeholder 5"/>
          <p:cNvSpPr txBox="1">
            <a:spLocks/>
          </p:cNvSpPr>
          <p:nvPr userDrawn="1"/>
        </p:nvSpPr>
        <p:spPr>
          <a:xfrm>
            <a:off x="2033924" y="6492376"/>
            <a:ext cx="521134" cy="237629"/>
          </a:xfrm>
          <a:prstGeom prst="rect">
            <a:avLst/>
          </a:prstGeom>
        </p:spPr>
        <p:txBody>
          <a:bodyPr vert="horz" wrap="square" lIns="99060" tIns="49530" rIns="99060" bIns="49530" rtlCol="0"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742927" rtl="0" eaLnBrk="1" fontAlgn="auto" latinLnBrk="0" hangingPunct="1">
              <a:lnSpc>
                <a:spcPct val="100000"/>
              </a:lnSpc>
              <a:spcBef>
                <a:spcPts val="0"/>
              </a:spcBef>
              <a:spcAft>
                <a:spcPts val="0"/>
              </a:spcAft>
              <a:buClrTx/>
              <a:buSzTx/>
              <a:buFontTx/>
              <a:buNone/>
              <a:tabLst/>
              <a:defRPr/>
            </a:pPr>
            <a:r>
              <a:rPr lang="en-US" sz="894" dirty="0">
                <a:solidFill>
                  <a:schemeClr val="tx1">
                    <a:alpha val="50000"/>
                  </a:schemeClr>
                </a:solidFill>
                <a:latin typeface="メイリオ"/>
                <a:ea typeface="メイリオ"/>
                <a:cs typeface="メイリオ"/>
              </a:rPr>
              <a:t>Page:</a:t>
            </a:r>
          </a:p>
        </p:txBody>
      </p:sp>
      <p:cxnSp>
        <p:nvCxnSpPr>
          <p:cNvPr id="10" name="Straight Connector 9"/>
          <p:cNvCxnSpPr/>
          <p:nvPr userDrawn="1"/>
        </p:nvCxnSpPr>
        <p:spPr>
          <a:xfrm>
            <a:off x="2017453" y="6543727"/>
            <a:ext cx="0" cy="138313"/>
          </a:xfrm>
          <a:prstGeom prst="line">
            <a:avLst/>
          </a:prstGeom>
          <a:ln>
            <a:solidFill>
              <a:schemeClr val="tx1">
                <a:alpha val="20000"/>
              </a:schemeClr>
            </a:solidFill>
            <a:headEnd type="none"/>
            <a:tailEnd type="none"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59884834"/>
      </p:ext>
    </p:extLst>
  </p:cSld>
  <p:clrMap bg1="lt1" tx1="dk1" bg2="lt2" tx2="dk2" accent1="accent1" accent2="accent2" accent3="accent3" accent4="accent4" accent5="accent5" accent6="accent6" hlink="hlink" folHlink="folHlink"/>
  <p:sldLayoutIdLst>
    <p:sldLayoutId id="2147483885" r:id="rId1"/>
    <p:sldLayoutId id="2147483891" r:id="rId2"/>
    <p:sldLayoutId id="2147483972" r:id="rId3"/>
    <p:sldLayoutId id="2147483903" r:id="rId4"/>
    <p:sldLayoutId id="2147483925" r:id="rId5"/>
    <p:sldLayoutId id="2147483973" r:id="rId6"/>
  </p:sldLayoutIdLst>
  <p:txStyles>
    <p:title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bg1">
              <a:lumMod val="75000"/>
              <a:lumOff val="25000"/>
            </a:schemeClr>
          </a:solidFill>
          <a:latin typeface="メイリオ"/>
          <a:ea typeface="メイリオ"/>
          <a:cs typeface="メイリオ"/>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bg1">
              <a:lumMod val="75000"/>
              <a:lumOff val="25000"/>
            </a:schemeClr>
          </a:solidFill>
          <a:latin typeface="メイリオ"/>
          <a:ea typeface="メイリオ"/>
          <a:cs typeface="メイリオ"/>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lumMod val="75000"/>
              <a:lumOff val="25000"/>
            </a:schemeClr>
          </a:solidFill>
          <a:latin typeface="メイリオ"/>
          <a:ea typeface="メイリオ"/>
          <a:cs typeface="メイリオ"/>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lumMod val="75000"/>
              <a:lumOff val="25000"/>
            </a:schemeClr>
          </a:solidFill>
          <a:latin typeface="メイリオ"/>
          <a:ea typeface="メイリオ"/>
          <a:cs typeface="メイリオ"/>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lumMod val="75000"/>
              <a:lumOff val="25000"/>
            </a:schemeClr>
          </a:solidFill>
          <a:latin typeface="メイリオ"/>
          <a:ea typeface="メイリオ"/>
          <a:cs typeface="メイリオ"/>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154613" y="759630"/>
            <a:ext cx="4617200" cy="380948"/>
          </a:xfrm>
          <a:prstGeom prst="rect">
            <a:avLst/>
          </a:prstGeom>
          <a:solidFill>
            <a:srgbClr val="F364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a:solidFill>
                  <a:srgbClr val="FFFFFF"/>
                </a:solidFill>
                <a:latin typeface="Hiragino Maru Gothic ProN W4" charset="-128"/>
                <a:ea typeface="Hiragino Maru Gothic ProN W4" charset="-128"/>
                <a:cs typeface="Hiragino Maru Gothic ProN W4" charset="-128"/>
              </a:rPr>
              <a:t>Voyagin</a:t>
            </a:r>
            <a:r>
              <a:rPr kumimoji="1" lang="ja-JP" altLang="en-US" dirty="0">
                <a:solidFill>
                  <a:srgbClr val="FFFFFF"/>
                </a:solidFill>
                <a:latin typeface="Hiragino Maru Gothic ProN W4" charset="-128"/>
                <a:ea typeface="Hiragino Maru Gothic ProN W4" charset="-128"/>
                <a:cs typeface="Hiragino Maru Gothic ProN W4" charset="-128"/>
              </a:rPr>
              <a:t>とは？</a:t>
            </a:r>
          </a:p>
        </p:txBody>
      </p:sp>
      <p:sp>
        <p:nvSpPr>
          <p:cNvPr id="33" name="正方形/長方形 32"/>
          <p:cNvSpPr/>
          <p:nvPr/>
        </p:nvSpPr>
        <p:spPr>
          <a:xfrm>
            <a:off x="4995760" y="759630"/>
            <a:ext cx="4750124" cy="380948"/>
          </a:xfrm>
          <a:prstGeom prst="rect">
            <a:avLst/>
          </a:prstGeom>
          <a:solidFill>
            <a:srgbClr val="F364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rgbClr val="FFFFFF"/>
                </a:solidFill>
                <a:latin typeface="Hiragino Maru Gothic ProN W4" charset="-128"/>
                <a:ea typeface="Hiragino Maru Gothic ProN W4" charset="-128"/>
                <a:cs typeface="Hiragino Maru Gothic ProN W4" charset="-128"/>
              </a:rPr>
              <a:t>強み</a:t>
            </a:r>
          </a:p>
        </p:txBody>
      </p:sp>
      <p:sp>
        <p:nvSpPr>
          <p:cNvPr id="34" name="正方形/長方形 33"/>
          <p:cNvSpPr/>
          <p:nvPr/>
        </p:nvSpPr>
        <p:spPr>
          <a:xfrm>
            <a:off x="154613" y="1261638"/>
            <a:ext cx="4617200" cy="5382230"/>
          </a:xfrm>
          <a:prstGeom prst="rect">
            <a:avLst/>
          </a:prstGeom>
          <a:noFill/>
          <a:ln>
            <a:solidFill>
              <a:schemeClr val="bg1">
                <a:lumMod val="10000"/>
                <a:lumOff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latin typeface="Hiragino Maru Gothic ProN W4" charset="-128"/>
              <a:ea typeface="Hiragino Maru Gothic ProN W4" charset="-128"/>
              <a:cs typeface="Hiragino Maru Gothic ProN W4" charset="-128"/>
            </a:endParaRPr>
          </a:p>
        </p:txBody>
      </p:sp>
      <p:sp>
        <p:nvSpPr>
          <p:cNvPr id="36" name="正方形/長方形 35"/>
          <p:cNvSpPr/>
          <p:nvPr/>
        </p:nvSpPr>
        <p:spPr>
          <a:xfrm>
            <a:off x="243435" y="4475222"/>
            <a:ext cx="4430832" cy="2110773"/>
          </a:xfrm>
          <a:prstGeom prst="rect">
            <a:avLst/>
          </a:prstGeom>
          <a:solidFill>
            <a:schemeClr val="tx2">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latin typeface="Hiragino Maru Gothic ProN W4" charset="-128"/>
              <a:ea typeface="Hiragino Maru Gothic ProN W4" charset="-128"/>
              <a:cs typeface="Hiragino Maru Gothic ProN W4" charset="-128"/>
            </a:endParaRPr>
          </a:p>
        </p:txBody>
      </p:sp>
      <p:sp>
        <p:nvSpPr>
          <p:cNvPr id="37" name="正方形/長方形 36"/>
          <p:cNvSpPr/>
          <p:nvPr/>
        </p:nvSpPr>
        <p:spPr>
          <a:xfrm>
            <a:off x="246641" y="1423692"/>
            <a:ext cx="4430832" cy="2869066"/>
          </a:xfrm>
          <a:prstGeom prst="rect">
            <a:avLst/>
          </a:prstGeom>
          <a:solidFill>
            <a:schemeClr val="tx2">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latin typeface="Hiragino Maru Gothic ProN W4" charset="-128"/>
              <a:ea typeface="Hiragino Maru Gothic ProN W4" charset="-128"/>
              <a:cs typeface="Hiragino Maru Gothic ProN W4" charset="-128"/>
            </a:endParaRPr>
          </a:p>
        </p:txBody>
      </p:sp>
      <p:sp>
        <p:nvSpPr>
          <p:cNvPr id="40" name="タイトル 4"/>
          <p:cNvSpPr txBox="1">
            <a:spLocks/>
          </p:cNvSpPr>
          <p:nvPr/>
        </p:nvSpPr>
        <p:spPr>
          <a:xfrm>
            <a:off x="243435" y="1684440"/>
            <a:ext cx="4375631" cy="357504"/>
          </a:xfrm>
          <a:prstGeom prst="rect">
            <a:avLst/>
          </a:prstGeom>
        </p:spPr>
        <p:txBody>
          <a:bodyPr>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r>
              <a:rPr kumimoji="1" lang="ja-JP" altLang="en-US" sz="1200" dirty="0">
                <a:solidFill>
                  <a:srgbClr val="000000"/>
                </a:solidFill>
                <a:latin typeface="Hiragino Maru Gothic ProN W4" charset="-128"/>
                <a:ea typeface="Hiragino Maru Gothic ProN W4" charset="-128"/>
                <a:cs typeface="Hiragino Maru Gothic ProN W4" charset="-128"/>
              </a:rPr>
              <a:t>外国人旅行者向け体験予約サイト</a:t>
            </a:r>
            <a:endParaRPr kumimoji="1" lang="en-US" altLang="ja-JP" sz="1200" dirty="0">
              <a:solidFill>
                <a:srgbClr val="000000"/>
              </a:solidFill>
              <a:latin typeface="Hiragino Maru Gothic ProN W4" charset="-128"/>
              <a:ea typeface="Hiragino Maru Gothic ProN W4" charset="-128"/>
              <a:cs typeface="Hiragino Maru Gothic ProN W4" charset="-128"/>
            </a:endParaRPr>
          </a:p>
          <a:p>
            <a:r>
              <a:rPr lang="en-US" altLang="ja-JP" sz="800" dirty="0">
                <a:solidFill>
                  <a:srgbClr val="000000"/>
                </a:solidFill>
                <a:latin typeface="Hiragino Maru Gothic ProN W4" charset="-128"/>
                <a:ea typeface="Hiragino Maru Gothic ProN W4" charset="-128"/>
                <a:cs typeface="Hiragino Maru Gothic ProN W4" charset="-128"/>
              </a:rPr>
              <a:t>Discover amazing, unique experiences and tours</a:t>
            </a:r>
            <a:endParaRPr lang="ja-JP" altLang="en-US" sz="800" dirty="0">
              <a:solidFill>
                <a:srgbClr val="000000"/>
              </a:solidFill>
              <a:latin typeface="Hiragino Maru Gothic ProN W4" charset="-128"/>
              <a:ea typeface="Hiragino Maru Gothic ProN W4" charset="-128"/>
              <a:cs typeface="Hiragino Maru Gothic ProN W4" charset="-128"/>
            </a:endParaRPr>
          </a:p>
          <a:p>
            <a:endParaRPr kumimoji="1" lang="ja-JP" altLang="en-US" sz="1100" dirty="0">
              <a:solidFill>
                <a:srgbClr val="000000"/>
              </a:solidFill>
              <a:latin typeface="Hiragino Maru Gothic ProN W4" charset="-128"/>
              <a:ea typeface="Hiragino Maru Gothic ProN W4" charset="-128"/>
              <a:cs typeface="Hiragino Maru Gothic ProN W4" charset="-128"/>
            </a:endParaRPr>
          </a:p>
        </p:txBody>
      </p:sp>
      <p:sp>
        <p:nvSpPr>
          <p:cNvPr id="49" name="正方形/長方形 48"/>
          <p:cNvSpPr/>
          <p:nvPr/>
        </p:nvSpPr>
        <p:spPr>
          <a:xfrm>
            <a:off x="246641" y="1423692"/>
            <a:ext cx="876616" cy="23066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dirty="0">
                <a:solidFill>
                  <a:schemeClr val="tx1"/>
                </a:solidFill>
                <a:latin typeface="Hiragino Maru Gothic ProN W4" charset="-128"/>
                <a:ea typeface="Hiragino Maru Gothic ProN W4" charset="-128"/>
                <a:cs typeface="Hiragino Maru Gothic ProN W4" charset="-128"/>
              </a:rPr>
              <a:t>サービス</a:t>
            </a:r>
          </a:p>
        </p:txBody>
      </p:sp>
      <p:sp>
        <p:nvSpPr>
          <p:cNvPr id="50" name="正方形/長方形 49"/>
          <p:cNvSpPr/>
          <p:nvPr/>
        </p:nvSpPr>
        <p:spPr>
          <a:xfrm>
            <a:off x="243435" y="4478013"/>
            <a:ext cx="876616" cy="23066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Hiragino Maru Gothic ProN W4" charset="-128"/>
                <a:ea typeface="Hiragino Maru Gothic ProN W4" charset="-128"/>
                <a:cs typeface="Hiragino Maru Gothic ProN W4" charset="-128"/>
              </a:rPr>
              <a:t>顧客層</a:t>
            </a:r>
            <a:endParaRPr kumimoji="1" lang="ja-JP" altLang="en-US" sz="1200" dirty="0">
              <a:solidFill>
                <a:schemeClr val="tx1"/>
              </a:solidFill>
              <a:latin typeface="Hiragino Maru Gothic ProN W4" charset="-128"/>
              <a:ea typeface="Hiragino Maru Gothic ProN W4" charset="-128"/>
              <a:cs typeface="Hiragino Maru Gothic ProN W4" charset="-128"/>
            </a:endParaRPr>
          </a:p>
        </p:txBody>
      </p:sp>
      <p:sp>
        <p:nvSpPr>
          <p:cNvPr id="51" name="タイトル 4"/>
          <p:cNvSpPr txBox="1">
            <a:spLocks/>
          </p:cNvSpPr>
          <p:nvPr/>
        </p:nvSpPr>
        <p:spPr>
          <a:xfrm>
            <a:off x="1175393" y="1432742"/>
            <a:ext cx="3435819" cy="208367"/>
          </a:xfrm>
          <a:prstGeom prst="rect">
            <a:avLst/>
          </a:prstGeom>
        </p:spPr>
        <p:txBody>
          <a:bodyPr>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r>
              <a:rPr lang="ja-JP" altLang="en-US" sz="1200" b="1" dirty="0">
                <a:solidFill>
                  <a:srgbClr val="000000"/>
                </a:solidFill>
                <a:latin typeface="Hiragino Maru Gothic ProN W4" charset="-128"/>
                <a:ea typeface="Hiragino Maru Gothic ProN W4" charset="-128"/>
                <a:cs typeface="Hiragino Maru Gothic ProN W4" charset="-128"/>
              </a:rPr>
              <a:t>“</a:t>
            </a:r>
            <a:r>
              <a:rPr kumimoji="1" lang="ja-JP" altLang="en-US" sz="1200" b="1" dirty="0">
                <a:solidFill>
                  <a:srgbClr val="000000"/>
                </a:solidFill>
                <a:latin typeface="Hiragino Maru Gothic ProN W4" charset="-128"/>
                <a:ea typeface="Hiragino Maru Gothic ProN W4" charset="-128"/>
                <a:cs typeface="Hiragino Maru Gothic ProN W4" charset="-128"/>
              </a:rPr>
              <a:t>いつでも”“どこでも”“簡単に”体験予約が可能</a:t>
            </a:r>
          </a:p>
        </p:txBody>
      </p:sp>
      <p:pic>
        <p:nvPicPr>
          <p:cNvPr id="52" name="図プレースホルダー 5" descr="9のコピー.pn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10141" y="2068265"/>
            <a:ext cx="1408967" cy="1233900"/>
          </a:xfrm>
          <a:prstGeom prst="rect">
            <a:avLst/>
          </a:prstGeom>
        </p:spPr>
      </p:pic>
      <p:pic>
        <p:nvPicPr>
          <p:cNvPr id="53" name="図プレースホルダー 7" descr="10.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789126" y="2068265"/>
            <a:ext cx="1417081" cy="1233900"/>
          </a:xfrm>
          <a:prstGeom prst="rect">
            <a:avLst/>
          </a:prstGeom>
        </p:spPr>
      </p:pic>
      <p:sp>
        <p:nvSpPr>
          <p:cNvPr id="55" name="タイトル 4"/>
          <p:cNvSpPr txBox="1">
            <a:spLocks/>
          </p:cNvSpPr>
          <p:nvPr/>
        </p:nvSpPr>
        <p:spPr>
          <a:xfrm>
            <a:off x="297441" y="3292615"/>
            <a:ext cx="1408967" cy="208367"/>
          </a:xfrm>
          <a:prstGeom prst="rect">
            <a:avLst/>
          </a:prstGeom>
        </p:spPr>
        <p:txBody>
          <a:bodyPr lIns="36000" rIns="36000">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pPr algn="ctr"/>
            <a:r>
              <a:rPr kumimoji="1" lang="ja-JP" altLang="en-US" sz="1200" dirty="0">
                <a:solidFill>
                  <a:srgbClr val="000000"/>
                </a:solidFill>
                <a:latin typeface="Hiragino Maru Gothic ProN W4" charset="-128"/>
                <a:ea typeface="Hiragino Maru Gothic ProN W4" charset="-128"/>
                <a:cs typeface="Hiragino Maru Gothic ProN W4" charset="-128"/>
              </a:rPr>
              <a:t>相撲稽古見学</a:t>
            </a:r>
          </a:p>
        </p:txBody>
      </p:sp>
      <p:sp>
        <p:nvSpPr>
          <p:cNvPr id="56" name="タイトル 4"/>
          <p:cNvSpPr txBox="1">
            <a:spLocks/>
          </p:cNvSpPr>
          <p:nvPr/>
        </p:nvSpPr>
        <p:spPr>
          <a:xfrm>
            <a:off x="1809940" y="3292615"/>
            <a:ext cx="1408967" cy="208367"/>
          </a:xfrm>
          <a:prstGeom prst="rect">
            <a:avLst/>
          </a:prstGeom>
        </p:spPr>
        <p:txBody>
          <a:bodyPr lIns="36000" rIns="36000">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pPr algn="ctr"/>
            <a:r>
              <a:rPr lang="ja-JP" altLang="en-US" sz="1200" dirty="0">
                <a:solidFill>
                  <a:srgbClr val="000000"/>
                </a:solidFill>
                <a:latin typeface="Hiragino Maru Gothic ProN W4" charset="-128"/>
                <a:ea typeface="Hiragino Maru Gothic ProN W4" charset="-128"/>
                <a:cs typeface="Hiragino Maru Gothic ProN W4" charset="-128"/>
              </a:rPr>
              <a:t>鍛冶体験</a:t>
            </a:r>
            <a:endParaRPr kumimoji="1" lang="ja-JP" altLang="en-US" sz="1200" dirty="0">
              <a:solidFill>
                <a:srgbClr val="000000"/>
              </a:solidFill>
              <a:latin typeface="Hiragino Maru Gothic ProN W4" charset="-128"/>
              <a:ea typeface="Hiragino Maru Gothic ProN W4" charset="-128"/>
              <a:cs typeface="Hiragino Maru Gothic ProN W4" charset="-128"/>
            </a:endParaRPr>
          </a:p>
        </p:txBody>
      </p:sp>
      <p:sp>
        <p:nvSpPr>
          <p:cNvPr id="57" name="タイトル 4"/>
          <p:cNvSpPr txBox="1">
            <a:spLocks/>
          </p:cNvSpPr>
          <p:nvPr/>
        </p:nvSpPr>
        <p:spPr>
          <a:xfrm>
            <a:off x="3263525" y="3292615"/>
            <a:ext cx="1408967" cy="208367"/>
          </a:xfrm>
          <a:prstGeom prst="rect">
            <a:avLst/>
          </a:prstGeom>
        </p:spPr>
        <p:txBody>
          <a:bodyPr lIns="36000" rIns="36000">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pPr algn="ctr"/>
            <a:r>
              <a:rPr lang="ja-JP" altLang="en-US" sz="1200" dirty="0">
                <a:solidFill>
                  <a:srgbClr val="000000"/>
                </a:solidFill>
                <a:latin typeface="Hiragino Maru Gothic ProN W4" charset="-128"/>
                <a:ea typeface="Hiragino Maru Gothic ProN W4" charset="-128"/>
                <a:cs typeface="Hiragino Maru Gothic ProN W4" charset="-128"/>
              </a:rPr>
              <a:t>すきやばし次郎</a:t>
            </a:r>
            <a:endParaRPr kumimoji="1" lang="ja-JP" altLang="en-US" sz="1200" dirty="0">
              <a:solidFill>
                <a:srgbClr val="000000"/>
              </a:solidFill>
              <a:latin typeface="Hiragino Maru Gothic ProN W4" charset="-128"/>
              <a:ea typeface="Hiragino Maru Gothic ProN W4" charset="-128"/>
              <a:cs typeface="Hiragino Maru Gothic ProN W4" charset="-128"/>
            </a:endParaRPr>
          </a:p>
        </p:txBody>
      </p:sp>
      <p:pic>
        <p:nvPicPr>
          <p:cNvPr id="58" name="図 5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6275" y="4588694"/>
            <a:ext cx="3508824" cy="1546632"/>
          </a:xfrm>
          <a:prstGeom prst="rect">
            <a:avLst/>
          </a:prstGeom>
        </p:spPr>
      </p:pic>
      <p:sp>
        <p:nvSpPr>
          <p:cNvPr id="59" name="タイトル 4"/>
          <p:cNvSpPr txBox="1">
            <a:spLocks/>
          </p:cNvSpPr>
          <p:nvPr/>
        </p:nvSpPr>
        <p:spPr>
          <a:xfrm>
            <a:off x="717076" y="5227577"/>
            <a:ext cx="1408967" cy="208367"/>
          </a:xfrm>
          <a:prstGeom prst="rect">
            <a:avLst/>
          </a:prstGeom>
        </p:spPr>
        <p:txBody>
          <a:bodyPr lIns="36000" rIns="36000">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pPr algn="ctr"/>
            <a:r>
              <a:rPr kumimoji="1" lang="ja-JP" altLang="en-US" sz="1200" dirty="0">
                <a:solidFill>
                  <a:srgbClr val="000000"/>
                </a:solidFill>
                <a:latin typeface="Hiragino Maru Gothic ProN W4" charset="-128"/>
                <a:ea typeface="Hiragino Maru Gothic ProN W4" charset="-128"/>
                <a:cs typeface="Hiragino Maru Gothic ProN W4" charset="-128"/>
              </a:rPr>
              <a:t>国籍</a:t>
            </a:r>
          </a:p>
        </p:txBody>
      </p:sp>
      <p:sp>
        <p:nvSpPr>
          <p:cNvPr id="60" name="タイトル 4"/>
          <p:cNvSpPr txBox="1">
            <a:spLocks/>
          </p:cNvSpPr>
          <p:nvPr/>
        </p:nvSpPr>
        <p:spPr>
          <a:xfrm>
            <a:off x="243435" y="6176032"/>
            <a:ext cx="2216572" cy="208367"/>
          </a:xfrm>
          <a:prstGeom prst="rect">
            <a:avLst/>
          </a:prstGeom>
        </p:spPr>
        <p:txBody>
          <a:bodyPr lIns="36000" rIns="36000">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pPr algn="ctr"/>
            <a:r>
              <a:rPr lang="ja-JP" altLang="en-US" sz="1200" b="1" dirty="0">
                <a:solidFill>
                  <a:srgbClr val="000000"/>
                </a:solidFill>
                <a:latin typeface="Hiragino Maru Gothic ProN W4" charset="-128"/>
                <a:ea typeface="Hiragino Maru Gothic ProN W4" charset="-128"/>
                <a:cs typeface="Hiragino Maru Gothic ProN W4" charset="-128"/>
              </a:rPr>
              <a:t>欧米豪が約</a:t>
            </a:r>
            <a:r>
              <a:rPr lang="en-US" altLang="ja-JP" sz="1200" b="1" dirty="0">
                <a:solidFill>
                  <a:srgbClr val="000000"/>
                </a:solidFill>
                <a:latin typeface="Hiragino Maru Gothic ProN W4" charset="-128"/>
                <a:ea typeface="Hiragino Maru Gothic ProN W4" charset="-128"/>
                <a:cs typeface="Hiragino Maru Gothic ProN W4" charset="-128"/>
              </a:rPr>
              <a:t>7</a:t>
            </a:r>
            <a:r>
              <a:rPr lang="ja-JP" altLang="en-US" sz="1200" b="1" dirty="0">
                <a:solidFill>
                  <a:srgbClr val="000000"/>
                </a:solidFill>
                <a:latin typeface="Hiragino Maru Gothic ProN W4" charset="-128"/>
                <a:ea typeface="Hiragino Maru Gothic ProN W4" charset="-128"/>
                <a:cs typeface="Hiragino Maru Gothic ProN W4" charset="-128"/>
              </a:rPr>
              <a:t>割</a:t>
            </a:r>
            <a:r>
              <a:rPr lang="ja-JP" altLang="en-US" sz="1200" dirty="0">
                <a:solidFill>
                  <a:srgbClr val="000000"/>
                </a:solidFill>
                <a:latin typeface="Hiragino Maru Gothic ProN W4" charset="-128"/>
                <a:ea typeface="Hiragino Maru Gothic ProN W4" charset="-128"/>
                <a:cs typeface="Hiragino Maru Gothic ProN W4" charset="-128"/>
              </a:rPr>
              <a:t>を占める</a:t>
            </a:r>
            <a:endParaRPr kumimoji="1" lang="ja-JP" altLang="en-US" sz="1200" dirty="0">
              <a:solidFill>
                <a:srgbClr val="000000"/>
              </a:solidFill>
              <a:latin typeface="Hiragino Maru Gothic ProN W4" charset="-128"/>
              <a:ea typeface="Hiragino Maru Gothic ProN W4" charset="-128"/>
              <a:cs typeface="Hiragino Maru Gothic ProN W4" charset="-128"/>
            </a:endParaRPr>
          </a:p>
        </p:txBody>
      </p:sp>
      <p:sp>
        <p:nvSpPr>
          <p:cNvPr id="61" name="タイトル 4"/>
          <p:cNvSpPr txBox="1">
            <a:spLocks/>
          </p:cNvSpPr>
          <p:nvPr/>
        </p:nvSpPr>
        <p:spPr>
          <a:xfrm>
            <a:off x="2452714" y="6176032"/>
            <a:ext cx="2216572" cy="208367"/>
          </a:xfrm>
          <a:prstGeom prst="rect">
            <a:avLst/>
          </a:prstGeom>
        </p:spPr>
        <p:txBody>
          <a:bodyPr lIns="36000" rIns="36000">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pPr algn="ctr"/>
            <a:r>
              <a:rPr lang="en-US" altLang="ja-JP" sz="1200" dirty="0">
                <a:solidFill>
                  <a:srgbClr val="000000"/>
                </a:solidFill>
                <a:latin typeface="Hiragino Maru Gothic ProN W4" charset="-128"/>
                <a:ea typeface="Hiragino Maru Gothic ProN W4" charset="-128"/>
                <a:cs typeface="Hiragino Maru Gothic ProN W4" charset="-128"/>
              </a:rPr>
              <a:t>2-4</a:t>
            </a:r>
            <a:r>
              <a:rPr lang="ja-JP" altLang="en-US" sz="1200" dirty="0">
                <a:solidFill>
                  <a:srgbClr val="000000"/>
                </a:solidFill>
                <a:latin typeface="Hiragino Maru Gothic ProN W4" charset="-128"/>
                <a:ea typeface="Hiragino Maru Gothic ProN W4" charset="-128"/>
                <a:cs typeface="Hiragino Maru Gothic ProN W4" charset="-128"/>
              </a:rPr>
              <a:t>人の個人旅行客がメイン</a:t>
            </a:r>
            <a:endParaRPr kumimoji="1" lang="ja-JP" altLang="en-US" sz="1200" dirty="0">
              <a:solidFill>
                <a:srgbClr val="000000"/>
              </a:solidFill>
              <a:latin typeface="Hiragino Maru Gothic ProN W4" charset="-128"/>
              <a:ea typeface="Hiragino Maru Gothic ProN W4" charset="-128"/>
              <a:cs typeface="Hiragino Maru Gothic ProN W4" charset="-128"/>
            </a:endParaRPr>
          </a:p>
        </p:txBody>
      </p:sp>
      <p:pic>
        <p:nvPicPr>
          <p:cNvPr id="62" name="図 6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770697" y="4588453"/>
            <a:ext cx="3508824" cy="1551117"/>
          </a:xfrm>
          <a:prstGeom prst="rect">
            <a:avLst/>
          </a:prstGeom>
        </p:spPr>
      </p:pic>
      <p:sp>
        <p:nvSpPr>
          <p:cNvPr id="63" name="タイトル 4"/>
          <p:cNvSpPr txBox="1">
            <a:spLocks/>
          </p:cNvSpPr>
          <p:nvPr/>
        </p:nvSpPr>
        <p:spPr>
          <a:xfrm>
            <a:off x="2826448" y="5227935"/>
            <a:ext cx="1408967" cy="208367"/>
          </a:xfrm>
          <a:prstGeom prst="rect">
            <a:avLst/>
          </a:prstGeom>
        </p:spPr>
        <p:txBody>
          <a:bodyPr lIns="36000" rIns="36000">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pPr algn="ctr"/>
            <a:r>
              <a:rPr lang="ja-JP" altLang="en-US" sz="1200" dirty="0">
                <a:solidFill>
                  <a:srgbClr val="000000"/>
                </a:solidFill>
                <a:latin typeface="Hiragino Maru Gothic ProN W4" charset="-128"/>
                <a:ea typeface="Hiragino Maru Gothic ProN W4" charset="-128"/>
                <a:cs typeface="Hiragino Maru Gothic ProN W4" charset="-128"/>
              </a:rPr>
              <a:t>属性</a:t>
            </a:r>
            <a:endParaRPr kumimoji="1" lang="ja-JP" altLang="en-US" sz="1200" dirty="0">
              <a:solidFill>
                <a:srgbClr val="000000"/>
              </a:solidFill>
              <a:latin typeface="Hiragino Maru Gothic ProN W4" charset="-128"/>
              <a:ea typeface="Hiragino Maru Gothic ProN W4" charset="-128"/>
              <a:cs typeface="Hiragino Maru Gothic ProN W4" charset="-128"/>
            </a:endParaRPr>
          </a:p>
        </p:txBody>
      </p:sp>
      <p:sp>
        <p:nvSpPr>
          <p:cNvPr id="65" name="正方形/長方形 64"/>
          <p:cNvSpPr/>
          <p:nvPr/>
        </p:nvSpPr>
        <p:spPr>
          <a:xfrm>
            <a:off x="4995760" y="1261635"/>
            <a:ext cx="4750124" cy="2636117"/>
          </a:xfrm>
          <a:prstGeom prst="rect">
            <a:avLst/>
          </a:prstGeom>
          <a:noFill/>
          <a:ln w="9525" cap="flat" cmpd="sng" algn="ctr">
            <a:solidFill>
              <a:schemeClr val="bg1">
                <a:lumMod val="10000"/>
                <a:lumOff val="90000"/>
              </a:schemeClr>
            </a:solidFill>
            <a:prstDash val="solid"/>
          </a:ln>
          <a:effectLst/>
        </p:spPr>
        <p:txBody>
          <a:bodyPr rtlCol="0" anchor="t"/>
          <a:lstStyle/>
          <a:p>
            <a:pPr marL="342900" lvl="0" indent="-342900">
              <a:lnSpc>
                <a:spcPct val="150000"/>
              </a:lnSpc>
              <a:buFont typeface="+mj-ea"/>
              <a:buAutoNum type="circleNumDbPlain"/>
              <a:defRPr/>
            </a:pPr>
            <a:r>
              <a:rPr kumimoji="1" lang="ja-JP" altLang="en-US" sz="1400" b="1" i="0" u="sng"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欧米豪中心の集客力（特に</a:t>
            </a:r>
            <a:r>
              <a:rPr kumimoji="1" lang="ja-JP" altLang="en-US" sz="1400" b="1" u="sng" kern="0" dirty="0">
                <a:solidFill>
                  <a:schemeClr val="bg1"/>
                </a:solidFill>
                <a:latin typeface="Hiragino Maru Gothic ProN W4" charset="-128"/>
                <a:ea typeface="Hiragino Maru Gothic ProN W4" charset="-128"/>
                <a:cs typeface="Hiragino Maru Gothic ProN W4" charset="-128"/>
              </a:rPr>
              <a:t>ハイエンド層</a:t>
            </a:r>
            <a:r>
              <a:rPr kumimoji="1" lang="ja-JP" altLang="en-US" sz="1400" b="1" i="0" u="sng"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a:t>
            </a:r>
            <a:endParaRPr kumimoji="0" lang="en-US" altLang="ja-JP" sz="1400" b="1" i="0" u="sng"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endParaRPr>
          </a:p>
          <a:p>
            <a:pPr marL="533400" marR="0" lvl="1" indent="-165100" defTabSz="914400" eaLnBrk="1" fontAlgn="auto" latinLnBrk="0" hangingPunct="1">
              <a:lnSpc>
                <a:spcPct val="150000"/>
              </a:lnSpc>
              <a:spcBef>
                <a:spcPts val="0"/>
              </a:spcBef>
              <a:spcAft>
                <a:spcPts val="0"/>
              </a:spcAft>
              <a:buClrTx/>
              <a:buSzTx/>
              <a:buFont typeface="Arial"/>
              <a:buChar char="•"/>
              <a:tabLst/>
              <a:defRPr/>
            </a:pPr>
            <a:r>
              <a:rPr kumimoji="0" lang="ja-JP" altLang="en-US" sz="1100" b="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東京、京都、大阪といった首都圏のみならず、地方に向けての集客でも成功事項を創出中</a:t>
            </a:r>
            <a:endParaRPr kumimoji="1" lang="en-US" altLang="ja-JP" sz="1100" b="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endParaRPr>
          </a:p>
          <a:p>
            <a:pPr marL="342900" marR="0" lvl="0" indent="-342900" defTabSz="914400" eaLnBrk="1" fontAlgn="auto" latinLnBrk="0" hangingPunct="1">
              <a:lnSpc>
                <a:spcPct val="150000"/>
              </a:lnSpc>
              <a:spcBef>
                <a:spcPts val="0"/>
              </a:spcBef>
              <a:spcAft>
                <a:spcPts val="0"/>
              </a:spcAft>
              <a:buClrTx/>
              <a:buSzTx/>
              <a:buFont typeface="+mj-ea"/>
              <a:buAutoNum type="circleNumDbPlain"/>
              <a:tabLst/>
              <a:defRPr/>
            </a:pPr>
            <a:r>
              <a:rPr lang="ja-JP" altLang="en-US" sz="1400" b="1" u="sng" kern="0" noProof="0" dirty="0">
                <a:solidFill>
                  <a:schemeClr val="bg1"/>
                </a:solidFill>
                <a:latin typeface="Hiragino Maru Gothic ProN W4" charset="-128"/>
                <a:ea typeface="Hiragino Maru Gothic ProN W4" charset="-128"/>
                <a:cs typeface="Hiragino Maru Gothic ProN W4" charset="-128"/>
              </a:rPr>
              <a:t>決済代行・キャンセル保証</a:t>
            </a:r>
            <a:endParaRPr kumimoji="0" lang="en-US" altLang="ja-JP" sz="1400" b="1" i="0" u="sng"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endParaRPr>
          </a:p>
          <a:p>
            <a:pPr marL="533400" marR="0" lvl="1" indent="-165100" defTabSz="914400" eaLnBrk="1" fontAlgn="auto" latinLnBrk="0" hangingPunct="1">
              <a:lnSpc>
                <a:spcPct val="150000"/>
              </a:lnSpc>
              <a:spcBef>
                <a:spcPts val="0"/>
              </a:spcBef>
              <a:spcAft>
                <a:spcPts val="0"/>
              </a:spcAft>
              <a:buClrTx/>
              <a:buSzTx/>
              <a:buFont typeface="Arial"/>
              <a:buChar char="•"/>
              <a:tabLst/>
              <a:defRPr/>
            </a:pPr>
            <a:r>
              <a:rPr kumimoji="1" lang="en-US" altLang="ja-JP" sz="1100" b="0" i="0" u="none" strike="noStrike" kern="0" cap="none" spc="0" normalizeH="0" baseline="0" noProof="0" dirty="0" err="1">
                <a:ln>
                  <a:noFill/>
                </a:ln>
                <a:solidFill>
                  <a:schemeClr val="bg1"/>
                </a:solidFill>
                <a:effectLst/>
                <a:uLnTx/>
                <a:uFillTx/>
                <a:latin typeface="Hiragino Maru Gothic ProN W4" charset="-128"/>
                <a:ea typeface="Hiragino Maru Gothic ProN W4" charset="-128"/>
                <a:cs typeface="Hiragino Maru Gothic ProN W4" charset="-128"/>
              </a:rPr>
              <a:t>Voyagin</a:t>
            </a:r>
            <a:r>
              <a:rPr kumimoji="1" lang="ja-JP" altLang="en-US" sz="1100" b="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が体験提供者である取引先様に変わって、決済業務を実施。</a:t>
            </a:r>
            <a:r>
              <a:rPr kumimoji="0" lang="ja-JP" altLang="en-US" sz="1100" b="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キャンセル発生の際は</a:t>
            </a:r>
            <a:r>
              <a:rPr kumimoji="0" lang="en-US" altLang="ja-JP" sz="1100" b="0" i="0" u="none" strike="noStrike" kern="0" cap="none" spc="0" normalizeH="0" baseline="0" noProof="0" dirty="0" err="1">
                <a:ln>
                  <a:noFill/>
                </a:ln>
                <a:solidFill>
                  <a:schemeClr val="bg1"/>
                </a:solidFill>
                <a:effectLst/>
                <a:uLnTx/>
                <a:uFillTx/>
                <a:latin typeface="Hiragino Maru Gothic ProN W4" charset="-128"/>
                <a:ea typeface="Hiragino Maru Gothic ProN W4" charset="-128"/>
                <a:cs typeface="Hiragino Maru Gothic ProN W4" charset="-128"/>
              </a:rPr>
              <a:t>Voyagin</a:t>
            </a:r>
            <a:r>
              <a:rPr kumimoji="0" lang="ja-JP" altLang="en-US" sz="1100" b="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が全額負担</a:t>
            </a:r>
            <a:endParaRPr kumimoji="1" lang="en-US" altLang="ja-JP" sz="1100" b="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endParaRPr>
          </a:p>
          <a:p>
            <a:pPr marL="342900" marR="0" lvl="0" indent="-342900" defTabSz="914400" eaLnBrk="1" fontAlgn="auto" latinLnBrk="0" hangingPunct="1">
              <a:lnSpc>
                <a:spcPct val="150000"/>
              </a:lnSpc>
              <a:spcBef>
                <a:spcPts val="0"/>
              </a:spcBef>
              <a:spcAft>
                <a:spcPts val="0"/>
              </a:spcAft>
              <a:buClrTx/>
              <a:buSzTx/>
              <a:buFont typeface="+mj-ea"/>
              <a:buAutoNum type="circleNumDbPlain"/>
              <a:tabLst/>
              <a:defRPr/>
            </a:pPr>
            <a:r>
              <a:rPr kumimoji="1" lang="ja-JP" altLang="en-US" sz="1400" b="1" i="0" u="sng"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他言語でのカスタマーサポート体制</a:t>
            </a:r>
            <a:endParaRPr kumimoji="1" lang="en-US" altLang="ja-JP" sz="1400" b="1" i="0" u="sng"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endParaRPr>
          </a:p>
          <a:p>
            <a:pPr marL="527050" marR="0" lvl="1" indent="-171450" defTabSz="914400" eaLnBrk="1" fontAlgn="auto" latinLnBrk="0" hangingPunct="1">
              <a:lnSpc>
                <a:spcPct val="150000"/>
              </a:lnSpc>
              <a:spcBef>
                <a:spcPts val="0"/>
              </a:spcBef>
              <a:spcAft>
                <a:spcPts val="0"/>
              </a:spcAft>
              <a:buClrTx/>
              <a:buSzTx/>
              <a:buFont typeface="Arial"/>
              <a:buChar char="•"/>
              <a:tabLst/>
              <a:defRPr/>
            </a:pPr>
            <a:r>
              <a:rPr kumimoji="1" lang="ja-JP" altLang="en-US" sz="110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日本語・英語・中国語</a:t>
            </a:r>
            <a:r>
              <a:rPr kumimoji="1" lang="ja-JP" altLang="en-US" sz="1100" kern="0" dirty="0">
                <a:solidFill>
                  <a:schemeClr val="bg1"/>
                </a:solidFill>
                <a:latin typeface="Hiragino Maru Gothic ProN W4" charset="-128"/>
                <a:ea typeface="Hiragino Maru Gothic ProN W4" charset="-128"/>
                <a:cs typeface="Hiragino Maru Gothic ProN W4" charset="-128"/>
              </a:rPr>
              <a:t>対応可能な</a:t>
            </a:r>
            <a:r>
              <a:rPr kumimoji="1" lang="ja-JP" altLang="en-US" sz="110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a:t>
            </a:r>
            <a:r>
              <a:rPr kumimoji="1" lang="en-US" altLang="ja-JP" sz="110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365</a:t>
            </a:r>
            <a:r>
              <a:rPr kumimoji="1" lang="ja-JP" altLang="en-US" sz="110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rPr>
              <a:t>日年中無休のカスタマーサポート体制を内製化して運営中</a:t>
            </a:r>
          </a:p>
        </p:txBody>
      </p:sp>
      <p:sp>
        <p:nvSpPr>
          <p:cNvPr id="39" name="Shape 147"/>
          <p:cNvSpPr txBox="1"/>
          <p:nvPr/>
        </p:nvSpPr>
        <p:spPr>
          <a:xfrm>
            <a:off x="2949504" y="3740028"/>
            <a:ext cx="1568920" cy="330003"/>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spcAft>
                <a:spcPts val="0"/>
              </a:spcAft>
              <a:buClr>
                <a:srgbClr val="000000"/>
              </a:buClr>
              <a:buSzPct val="25000"/>
              <a:buFont typeface="Arial"/>
              <a:buNone/>
            </a:pPr>
            <a:r>
              <a:rPr lang="ja-JP" altLang="en-US" sz="1200" dirty="0">
                <a:solidFill>
                  <a:srgbClr val="000000"/>
                </a:solidFill>
                <a:latin typeface="Hiragino Maru Gothic ProN W4" charset="-128"/>
                <a:ea typeface="Hiragino Maru Gothic ProN W4" charset="-128"/>
                <a:cs typeface="Hiragino Maru Gothic ProN W4" charset="-128"/>
                <a:sym typeface="Arial"/>
              </a:rPr>
              <a:t>日本への</a:t>
            </a:r>
            <a:r>
              <a:rPr lang="ja-JP" sz="1200" dirty="0">
                <a:solidFill>
                  <a:srgbClr val="000000"/>
                </a:solidFill>
                <a:latin typeface="Hiragino Maru Gothic ProN W4" charset="-128"/>
                <a:ea typeface="Hiragino Maru Gothic ProN W4" charset="-128"/>
                <a:cs typeface="Hiragino Maru Gothic ProN W4" charset="-128"/>
                <a:sym typeface="Arial"/>
              </a:rPr>
              <a:t>FIT送客数</a:t>
            </a:r>
            <a:endParaRPr lang="en-US" altLang="ja-JP" sz="1200" dirty="0">
              <a:solidFill>
                <a:srgbClr val="000000"/>
              </a:solidFill>
              <a:latin typeface="Hiragino Maru Gothic ProN W4" charset="-128"/>
              <a:ea typeface="Hiragino Maru Gothic ProN W4" charset="-128"/>
              <a:cs typeface="Hiragino Maru Gothic ProN W4" charset="-128"/>
              <a:sym typeface="Arial"/>
            </a:endParaRPr>
          </a:p>
          <a:p>
            <a:pPr marL="0" marR="0" lvl="0" indent="0" algn="ctr" rtl="0">
              <a:lnSpc>
                <a:spcPct val="90000"/>
              </a:lnSpc>
              <a:spcBef>
                <a:spcPts val="0"/>
              </a:spcBef>
              <a:spcAft>
                <a:spcPts val="0"/>
              </a:spcAft>
              <a:buClr>
                <a:srgbClr val="000000"/>
              </a:buClr>
              <a:buSzPct val="25000"/>
              <a:buFont typeface="Arial"/>
              <a:buNone/>
            </a:pPr>
            <a:r>
              <a:rPr lang="ja-JP" sz="1200" b="1" dirty="0">
                <a:solidFill>
                  <a:schemeClr val="accent1"/>
                </a:solidFill>
                <a:latin typeface="Hiragino Maru Gothic ProN W4" charset="-128"/>
                <a:ea typeface="Hiragino Maru Gothic ProN W4" charset="-128"/>
                <a:cs typeface="Hiragino Maru Gothic ProN W4" charset="-128"/>
                <a:sym typeface="Arial"/>
              </a:rPr>
              <a:t>No.1</a:t>
            </a:r>
            <a:r>
              <a:rPr lang="ja-JP" altLang="en-US" sz="1200" b="1" dirty="0">
                <a:solidFill>
                  <a:schemeClr val="accent1"/>
                </a:solidFill>
                <a:latin typeface="Hiragino Maru Gothic ProN W4" charset="-128"/>
                <a:ea typeface="Hiragino Maru Gothic ProN W4" charset="-128"/>
                <a:cs typeface="Hiragino Maru Gothic ProN W4" charset="-128"/>
                <a:sym typeface="Arial"/>
              </a:rPr>
              <a:t>規模の実績</a:t>
            </a:r>
            <a:endParaRPr lang="ja-JP" sz="1200" b="1" dirty="0">
              <a:solidFill>
                <a:schemeClr val="accent1"/>
              </a:solidFill>
              <a:latin typeface="Hiragino Maru Gothic ProN W4" charset="-128"/>
              <a:ea typeface="Hiragino Maru Gothic ProN W4" charset="-128"/>
              <a:cs typeface="Hiragino Maru Gothic ProN W4" charset="-128"/>
              <a:sym typeface="Arial"/>
            </a:endParaRPr>
          </a:p>
        </p:txBody>
      </p:sp>
      <p:sp>
        <p:nvSpPr>
          <p:cNvPr id="41" name="タイトル 4"/>
          <p:cNvSpPr txBox="1">
            <a:spLocks/>
          </p:cNvSpPr>
          <p:nvPr/>
        </p:nvSpPr>
        <p:spPr>
          <a:xfrm>
            <a:off x="386341" y="3568479"/>
            <a:ext cx="2534659" cy="673100"/>
          </a:xfrm>
          <a:prstGeom prst="rect">
            <a:avLst/>
          </a:prstGeom>
        </p:spPr>
        <p:txBody>
          <a:bodyPr lIns="36000" rIns="36000">
            <a:noAutofit/>
          </a:bodyPr>
          <a:lstStyle>
            <a:lvl1pPr algn="l" defTabSz="914400" rtl="0" eaLnBrk="1" latinLnBrk="0" hangingPunct="1">
              <a:lnSpc>
                <a:spcPct val="90000"/>
              </a:lnSpc>
              <a:spcBef>
                <a:spcPct val="0"/>
              </a:spcBef>
              <a:buNone/>
              <a:defRPr sz="3600" kern="1200">
                <a:solidFill>
                  <a:schemeClr val="bg1">
                    <a:lumMod val="75000"/>
                    <a:lumOff val="25000"/>
                  </a:schemeClr>
                </a:solidFill>
                <a:latin typeface="メイリオ"/>
                <a:ea typeface="メイリオ"/>
                <a:cs typeface="メイリオ"/>
              </a:defRPr>
            </a:lvl1pPr>
          </a:lstStyle>
          <a:p>
            <a:pPr marL="171450" indent="-171450">
              <a:lnSpc>
                <a:spcPct val="100000"/>
              </a:lnSpc>
              <a:buFont typeface="Arial"/>
              <a:buChar char="•"/>
            </a:pPr>
            <a:r>
              <a:rPr kumimoji="1" lang="ja-JP" altLang="en-US" sz="1200" dirty="0">
                <a:solidFill>
                  <a:srgbClr val="000000"/>
                </a:solidFill>
                <a:latin typeface="Hiragino Maru Gothic ProN W4" charset="-128"/>
                <a:ea typeface="Hiragino Maru Gothic ProN W4" charset="-128"/>
                <a:cs typeface="Hiragino Maru Gothic ProN W4" charset="-128"/>
              </a:rPr>
              <a:t>総体験数：約</a:t>
            </a:r>
            <a:r>
              <a:rPr kumimoji="1" lang="en-US" altLang="ja-JP" sz="1200" dirty="0">
                <a:solidFill>
                  <a:srgbClr val="000000"/>
                </a:solidFill>
                <a:latin typeface="Hiragino Maru Gothic ProN W4" charset="-128"/>
                <a:ea typeface="Hiragino Maru Gothic ProN W4" charset="-128"/>
                <a:cs typeface="Hiragino Maru Gothic ProN W4" charset="-128"/>
              </a:rPr>
              <a:t>3,500</a:t>
            </a:r>
          </a:p>
          <a:p>
            <a:pPr marL="171450" indent="-171450">
              <a:lnSpc>
                <a:spcPct val="100000"/>
              </a:lnSpc>
              <a:buFont typeface="Arial"/>
              <a:buChar char="•"/>
            </a:pPr>
            <a:r>
              <a:rPr kumimoji="1" lang="ja-JP" altLang="en-US" sz="1200" dirty="0">
                <a:solidFill>
                  <a:srgbClr val="000000"/>
                </a:solidFill>
                <a:latin typeface="Hiragino Maru Gothic ProN W4" charset="-128"/>
                <a:ea typeface="Hiragino Maru Gothic ProN W4" charset="-128"/>
                <a:cs typeface="Hiragino Maru Gothic ProN W4" charset="-128"/>
              </a:rPr>
              <a:t>総参加者数：</a:t>
            </a:r>
            <a:r>
              <a:rPr kumimoji="1" lang="ja-JP" altLang="en-US" sz="1200" b="1" dirty="0">
                <a:solidFill>
                  <a:srgbClr val="F3644D"/>
                </a:solidFill>
                <a:latin typeface="Hiragino Maru Gothic ProN W4" charset="-128"/>
                <a:ea typeface="Hiragino Maru Gothic ProN W4" charset="-128"/>
                <a:cs typeface="Hiragino Maru Gothic ProN W4" charset="-128"/>
              </a:rPr>
              <a:t>約</a:t>
            </a:r>
            <a:r>
              <a:rPr kumimoji="1" lang="en-US" altLang="ja-JP" sz="1200" b="1" dirty="0">
                <a:solidFill>
                  <a:srgbClr val="F3644D"/>
                </a:solidFill>
                <a:latin typeface="Hiragino Maru Gothic ProN W4" charset="-128"/>
                <a:ea typeface="Hiragino Maru Gothic ProN W4" charset="-128"/>
                <a:cs typeface="Hiragino Maru Gothic ProN W4" charset="-128"/>
              </a:rPr>
              <a:t>800,000</a:t>
            </a:r>
            <a:r>
              <a:rPr kumimoji="1" lang="ja-JP" altLang="en-US" sz="1200" b="1" dirty="0">
                <a:solidFill>
                  <a:srgbClr val="F3644D"/>
                </a:solidFill>
                <a:latin typeface="Hiragino Maru Gothic ProN W4" charset="-128"/>
                <a:ea typeface="Hiragino Maru Gothic ProN W4" charset="-128"/>
                <a:cs typeface="Hiragino Maru Gothic ProN W4" charset="-128"/>
              </a:rPr>
              <a:t>人</a:t>
            </a:r>
            <a:endParaRPr kumimoji="1" lang="en-US" altLang="ja-JP" sz="1200" b="1" dirty="0">
              <a:solidFill>
                <a:srgbClr val="F3644D"/>
              </a:solidFill>
              <a:latin typeface="Hiragino Maru Gothic ProN W4" charset="-128"/>
              <a:ea typeface="Hiragino Maru Gothic ProN W4" charset="-128"/>
              <a:cs typeface="Hiragino Maru Gothic ProN W4" charset="-128"/>
            </a:endParaRPr>
          </a:p>
          <a:p>
            <a:pPr marL="171450" indent="-171450">
              <a:lnSpc>
                <a:spcPct val="100000"/>
              </a:lnSpc>
              <a:buFont typeface="Arial"/>
              <a:buChar char="•"/>
            </a:pPr>
            <a:r>
              <a:rPr kumimoji="1" lang="en-US" altLang="ja-JP" sz="1200" dirty="0">
                <a:solidFill>
                  <a:srgbClr val="000000"/>
                </a:solidFill>
                <a:latin typeface="Hiragino Maru Gothic ProN W4" charset="-128"/>
                <a:ea typeface="Hiragino Maru Gothic ProN W4" charset="-128"/>
                <a:cs typeface="Hiragino Maru Gothic ProN W4" charset="-128"/>
              </a:rPr>
              <a:t>PV</a:t>
            </a:r>
            <a:r>
              <a:rPr kumimoji="1" lang="ja-JP" altLang="en-US" sz="1200" dirty="0">
                <a:solidFill>
                  <a:srgbClr val="000000"/>
                </a:solidFill>
                <a:latin typeface="Hiragino Maru Gothic ProN W4" charset="-128"/>
                <a:ea typeface="Hiragino Maru Gothic ProN W4" charset="-128"/>
                <a:cs typeface="Hiragino Maru Gothic ProN W4" charset="-128"/>
              </a:rPr>
              <a:t>数：</a:t>
            </a:r>
            <a:r>
              <a:rPr kumimoji="1" lang="ja-JP" altLang="en-US" sz="1200" b="1" dirty="0">
                <a:solidFill>
                  <a:srgbClr val="F3644D"/>
                </a:solidFill>
                <a:latin typeface="Hiragino Maru Gothic ProN W4" charset="-128"/>
                <a:ea typeface="Hiragino Maru Gothic ProN W4" charset="-128"/>
                <a:cs typeface="Hiragino Maru Gothic ProN W4" charset="-128"/>
              </a:rPr>
              <a:t>約</a:t>
            </a:r>
            <a:r>
              <a:rPr kumimoji="1" lang="en-US" altLang="ja-JP" sz="1200" b="1" dirty="0">
                <a:solidFill>
                  <a:srgbClr val="F3644D"/>
                </a:solidFill>
                <a:latin typeface="Hiragino Maru Gothic ProN W4" charset="-128"/>
                <a:ea typeface="Hiragino Maru Gothic ProN W4" charset="-128"/>
                <a:cs typeface="Hiragino Maru Gothic ProN W4" charset="-128"/>
              </a:rPr>
              <a:t>150 – 200</a:t>
            </a:r>
            <a:r>
              <a:rPr kumimoji="1" lang="ja-JP" altLang="en-US" sz="1200" b="1" dirty="0">
                <a:solidFill>
                  <a:srgbClr val="F3644D"/>
                </a:solidFill>
                <a:latin typeface="Hiragino Maru Gothic ProN W4" charset="-128"/>
                <a:ea typeface="Hiragino Maru Gothic ProN W4" charset="-128"/>
                <a:cs typeface="Hiragino Maru Gothic ProN W4" charset="-128"/>
              </a:rPr>
              <a:t>万</a:t>
            </a:r>
            <a:r>
              <a:rPr kumimoji="1" lang="en-US" altLang="ja-JP" sz="1200" b="1" dirty="0">
                <a:solidFill>
                  <a:srgbClr val="F3644D"/>
                </a:solidFill>
                <a:latin typeface="Hiragino Maru Gothic ProN W4" charset="-128"/>
                <a:ea typeface="Hiragino Maru Gothic ProN W4" charset="-128"/>
                <a:cs typeface="Hiragino Maru Gothic ProN W4" charset="-128"/>
              </a:rPr>
              <a:t>/</a:t>
            </a:r>
            <a:r>
              <a:rPr kumimoji="1" lang="ja-JP" altLang="en-US" sz="1200" b="1" dirty="0">
                <a:solidFill>
                  <a:srgbClr val="F3644D"/>
                </a:solidFill>
                <a:latin typeface="Hiragino Maru Gothic ProN W4" charset="-128"/>
                <a:ea typeface="Hiragino Maru Gothic ProN W4" charset="-128"/>
                <a:cs typeface="Hiragino Maru Gothic ProN W4" charset="-128"/>
              </a:rPr>
              <a:t>月</a:t>
            </a:r>
          </a:p>
        </p:txBody>
      </p:sp>
      <p:sp>
        <p:nvSpPr>
          <p:cNvPr id="2" name="二等辺三角形 1"/>
          <p:cNvSpPr/>
          <p:nvPr/>
        </p:nvSpPr>
        <p:spPr>
          <a:xfrm rot="5400000">
            <a:off x="2477315" y="3801323"/>
            <a:ext cx="598740" cy="180909"/>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Hiragino Maru Gothic ProN W4" charset="-128"/>
              <a:ea typeface="Hiragino Maru Gothic ProN W4" charset="-128"/>
              <a:cs typeface="Hiragino Maru Gothic ProN W4" charset="-128"/>
            </a:endParaRPr>
          </a:p>
        </p:txBody>
      </p:sp>
      <p:pic>
        <p:nvPicPr>
          <p:cNvPr id="4" name="図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4613" y="214557"/>
            <a:ext cx="1246739" cy="407334"/>
          </a:xfrm>
          <a:prstGeom prst="rect">
            <a:avLst/>
          </a:prstGeom>
        </p:spPr>
      </p:pic>
      <p:sp>
        <p:nvSpPr>
          <p:cNvPr id="5" name="テキスト ボックス 4"/>
          <p:cNvSpPr txBox="1"/>
          <p:nvPr/>
        </p:nvSpPr>
        <p:spPr>
          <a:xfrm>
            <a:off x="6516547" y="185195"/>
            <a:ext cx="184731" cy="369332"/>
          </a:xfrm>
          <a:prstGeom prst="rect">
            <a:avLst/>
          </a:prstGeom>
          <a:noFill/>
        </p:spPr>
        <p:txBody>
          <a:bodyPr wrap="none" rtlCol="0">
            <a:spAutoFit/>
          </a:bodyPr>
          <a:lstStyle/>
          <a:p>
            <a:endParaRPr kumimoji="1" lang="ja-JP" altLang="en-US" dirty="0"/>
          </a:p>
        </p:txBody>
      </p:sp>
      <p:sp>
        <p:nvSpPr>
          <p:cNvPr id="29" name="正方形/長方形 28"/>
          <p:cNvSpPr/>
          <p:nvPr/>
        </p:nvSpPr>
        <p:spPr>
          <a:xfrm>
            <a:off x="4995760" y="4671392"/>
            <a:ext cx="4750124" cy="1972476"/>
          </a:xfrm>
          <a:prstGeom prst="rect">
            <a:avLst/>
          </a:prstGeom>
          <a:noFill/>
          <a:ln w="9525" cap="flat" cmpd="sng" algn="ctr">
            <a:solidFill>
              <a:schemeClr val="bg1">
                <a:lumMod val="10000"/>
                <a:lumOff val="90000"/>
              </a:schemeClr>
            </a:solidFill>
            <a:prstDash val="solid"/>
          </a:ln>
          <a:effectLst/>
        </p:spPr>
        <p:txBody>
          <a:bodyPr rtlCol="0" anchor="t"/>
          <a:lstStyle/>
          <a:p>
            <a:pPr marL="342900" lvl="0" indent="-342900">
              <a:lnSpc>
                <a:spcPct val="150000"/>
              </a:lnSpc>
              <a:buFont typeface="Arial" panose="020B0604020202020204" pitchFamily="34" charset="0"/>
              <a:buChar char="•"/>
              <a:defRPr/>
            </a:pPr>
            <a:r>
              <a:rPr kumimoji="1" lang="ja-JP" altLang="en-US" sz="1100" kern="0" dirty="0">
                <a:solidFill>
                  <a:schemeClr val="bg1"/>
                </a:solidFill>
                <a:latin typeface="Hiragino Maru Gothic ProN W4" charset="-128"/>
                <a:ea typeface="Hiragino Maru Gothic ProN W4" charset="-128"/>
                <a:cs typeface="Hiragino Maru Gothic ProN W4" charset="-128"/>
              </a:rPr>
              <a:t>会社名：株式会社</a:t>
            </a:r>
            <a:r>
              <a:rPr kumimoji="1" lang="en-US" altLang="ja-JP" sz="1100" kern="0" dirty="0" err="1">
                <a:solidFill>
                  <a:schemeClr val="bg1"/>
                </a:solidFill>
                <a:latin typeface="Hiragino Maru Gothic ProN W4" charset="-128"/>
                <a:ea typeface="Hiragino Maru Gothic ProN W4" charset="-128"/>
                <a:cs typeface="Hiragino Maru Gothic ProN W4" charset="-128"/>
              </a:rPr>
              <a:t>Voyagin</a:t>
            </a:r>
            <a:r>
              <a:rPr kumimoji="1" lang="ja-JP" altLang="en-US" sz="1100" kern="0" dirty="0">
                <a:solidFill>
                  <a:schemeClr val="bg1"/>
                </a:solidFill>
                <a:latin typeface="Hiragino Maru Gothic ProN W4" charset="-128"/>
                <a:ea typeface="Hiragino Maru Gothic ProN W4" charset="-128"/>
                <a:cs typeface="Hiragino Maru Gothic ProN W4" charset="-128"/>
              </a:rPr>
              <a:t>（楽天グループ）</a:t>
            </a:r>
            <a:endParaRPr kumimoji="1" lang="en-US" altLang="ja-JP" sz="1100" kern="0" dirty="0">
              <a:solidFill>
                <a:schemeClr val="bg1"/>
              </a:solidFill>
              <a:latin typeface="Hiragino Maru Gothic ProN W4" charset="-128"/>
              <a:ea typeface="Hiragino Maru Gothic ProN W4" charset="-128"/>
              <a:cs typeface="Hiragino Maru Gothic ProN W4" charset="-128"/>
            </a:endParaRPr>
          </a:p>
          <a:p>
            <a:pPr marL="342900" lvl="0" indent="-342900">
              <a:lnSpc>
                <a:spcPct val="150000"/>
              </a:lnSpc>
              <a:buFont typeface="Arial" panose="020B0604020202020204" pitchFamily="34" charset="0"/>
              <a:buChar char="•"/>
              <a:defRPr/>
            </a:pPr>
            <a:r>
              <a:rPr kumimoji="1" lang="ja-JP" altLang="en-US" sz="1100" kern="0" dirty="0">
                <a:solidFill>
                  <a:schemeClr val="bg1"/>
                </a:solidFill>
                <a:latin typeface="Hiragino Maru Gothic ProN W4" charset="-128"/>
                <a:ea typeface="Hiragino Maru Gothic ProN W4" charset="-128"/>
                <a:cs typeface="Hiragino Maru Gothic ProN W4" charset="-128"/>
              </a:rPr>
              <a:t>本社所在地：東京都渋谷区渋谷</a:t>
            </a:r>
            <a:r>
              <a:rPr kumimoji="1" lang="en-US" altLang="ja-JP" sz="1100" kern="0" dirty="0">
                <a:solidFill>
                  <a:schemeClr val="bg1"/>
                </a:solidFill>
                <a:latin typeface="Hiragino Maru Gothic ProN W4" charset="-128"/>
                <a:ea typeface="Hiragino Maru Gothic ProN W4" charset="-128"/>
                <a:cs typeface="Hiragino Maru Gothic ProN W4" charset="-128"/>
              </a:rPr>
              <a:t>1-15-8 </a:t>
            </a:r>
            <a:r>
              <a:rPr kumimoji="1" lang="ja-JP" altLang="en-US" sz="1100" kern="0" dirty="0">
                <a:solidFill>
                  <a:schemeClr val="bg1"/>
                </a:solidFill>
                <a:latin typeface="Hiragino Maru Gothic ProN W4" charset="-128"/>
                <a:ea typeface="Hiragino Maru Gothic ProN W4" charset="-128"/>
                <a:cs typeface="Hiragino Maru Gothic ProN W4" charset="-128"/>
              </a:rPr>
              <a:t>宮益</a:t>
            </a:r>
            <a:r>
              <a:rPr kumimoji="1" lang="en-US" altLang="ja-JP" sz="1100" kern="0" dirty="0">
                <a:solidFill>
                  <a:schemeClr val="bg1"/>
                </a:solidFill>
                <a:latin typeface="Hiragino Maru Gothic ProN W4" charset="-128"/>
                <a:ea typeface="Hiragino Maru Gothic ProN W4" charset="-128"/>
                <a:cs typeface="Hiragino Maru Gothic ProN W4" charset="-128"/>
              </a:rPr>
              <a:t>O.N</a:t>
            </a:r>
            <a:r>
              <a:rPr kumimoji="1" lang="ja-JP" altLang="en-US" sz="1100" kern="0" dirty="0">
                <a:solidFill>
                  <a:schemeClr val="bg1"/>
                </a:solidFill>
                <a:latin typeface="Hiragino Maru Gothic ProN W4" charset="-128"/>
                <a:ea typeface="Hiragino Maru Gothic ProN W4" charset="-128"/>
                <a:cs typeface="Hiragino Maru Gothic ProN W4" charset="-128"/>
              </a:rPr>
              <a:t>ビル </a:t>
            </a:r>
            <a:r>
              <a:rPr kumimoji="1" lang="en-US" altLang="ja-JP" sz="1100" kern="0" dirty="0">
                <a:solidFill>
                  <a:schemeClr val="bg1"/>
                </a:solidFill>
                <a:latin typeface="Hiragino Maru Gothic ProN W4" charset="-128"/>
                <a:ea typeface="Hiragino Maru Gothic ProN W4" charset="-128"/>
                <a:cs typeface="Hiragino Maru Gothic ProN W4" charset="-128"/>
              </a:rPr>
              <a:t>5F</a:t>
            </a:r>
          </a:p>
          <a:p>
            <a:pPr marL="342900" lvl="0" indent="-342900">
              <a:lnSpc>
                <a:spcPct val="150000"/>
              </a:lnSpc>
              <a:buFont typeface="Arial" panose="020B0604020202020204" pitchFamily="34" charset="0"/>
              <a:buChar char="•"/>
              <a:defRPr/>
            </a:pPr>
            <a:r>
              <a:rPr kumimoji="1" lang="ja-JP" altLang="en-US" sz="1100" kern="0" dirty="0">
                <a:solidFill>
                  <a:schemeClr val="bg1"/>
                </a:solidFill>
                <a:latin typeface="Hiragino Maru Gothic ProN W4" charset="-128"/>
                <a:ea typeface="Hiragino Maru Gothic ProN W4" charset="-128"/>
                <a:cs typeface="Hiragino Maru Gothic ProN W4" charset="-128"/>
              </a:rPr>
              <a:t>設立：</a:t>
            </a:r>
            <a:r>
              <a:rPr kumimoji="1" lang="en-US" altLang="ja-JP" sz="1100" kern="0" dirty="0">
                <a:solidFill>
                  <a:schemeClr val="bg1"/>
                </a:solidFill>
                <a:latin typeface="Hiragino Maru Gothic ProN W4" charset="-128"/>
                <a:ea typeface="Hiragino Maru Gothic ProN W4" charset="-128"/>
                <a:cs typeface="Hiragino Maru Gothic ProN W4" charset="-128"/>
              </a:rPr>
              <a:t>2011</a:t>
            </a:r>
            <a:r>
              <a:rPr kumimoji="1" lang="ja-JP" altLang="en-US" sz="1100" kern="0" dirty="0">
                <a:solidFill>
                  <a:schemeClr val="bg1"/>
                </a:solidFill>
                <a:latin typeface="Hiragino Maru Gothic ProN W4" charset="-128"/>
                <a:ea typeface="Hiragino Maru Gothic ProN W4" charset="-128"/>
                <a:cs typeface="Hiragino Maru Gothic ProN W4" charset="-128"/>
              </a:rPr>
              <a:t>年</a:t>
            </a:r>
            <a:r>
              <a:rPr kumimoji="1" lang="en-US" altLang="ja-JP" sz="1100" kern="0" dirty="0">
                <a:solidFill>
                  <a:schemeClr val="bg1"/>
                </a:solidFill>
                <a:latin typeface="Hiragino Maru Gothic ProN W4" charset="-128"/>
                <a:ea typeface="Hiragino Maru Gothic ProN W4" charset="-128"/>
                <a:cs typeface="Hiragino Maru Gothic ProN W4" charset="-128"/>
              </a:rPr>
              <a:t>1</a:t>
            </a:r>
            <a:r>
              <a:rPr kumimoji="1" lang="ja-JP" altLang="en-US" sz="1100" kern="0" dirty="0">
                <a:solidFill>
                  <a:schemeClr val="bg1"/>
                </a:solidFill>
                <a:latin typeface="Hiragino Maru Gothic ProN W4" charset="-128"/>
                <a:ea typeface="Hiragino Maru Gothic ProN W4" charset="-128"/>
                <a:cs typeface="Hiragino Maru Gothic ProN W4" charset="-128"/>
              </a:rPr>
              <a:t>月資本金　</a:t>
            </a:r>
            <a:r>
              <a:rPr kumimoji="1" lang="en-US" altLang="ja-JP" sz="1100" kern="0" dirty="0">
                <a:solidFill>
                  <a:schemeClr val="bg1"/>
                </a:solidFill>
                <a:latin typeface="Hiragino Maru Gothic ProN W4" charset="-128"/>
                <a:ea typeface="Hiragino Maru Gothic ProN W4" charset="-128"/>
                <a:cs typeface="Hiragino Maru Gothic ProN W4" charset="-128"/>
              </a:rPr>
              <a:t>184,561</a:t>
            </a:r>
            <a:r>
              <a:rPr kumimoji="1" lang="ja-JP" altLang="en-US" sz="1100" kern="0" dirty="0">
                <a:solidFill>
                  <a:schemeClr val="bg1"/>
                </a:solidFill>
                <a:latin typeface="Hiragino Maru Gothic ProN W4" charset="-128"/>
                <a:ea typeface="Hiragino Maru Gothic ProN W4" charset="-128"/>
                <a:cs typeface="Hiragino Maru Gothic ProN W4" charset="-128"/>
              </a:rPr>
              <a:t>千円</a:t>
            </a:r>
          </a:p>
          <a:p>
            <a:pPr marL="342900" lvl="0" indent="-342900">
              <a:lnSpc>
                <a:spcPct val="150000"/>
              </a:lnSpc>
              <a:buFont typeface="Arial" panose="020B0604020202020204" pitchFamily="34" charset="0"/>
              <a:buChar char="•"/>
              <a:defRPr/>
            </a:pPr>
            <a:r>
              <a:rPr kumimoji="1" lang="ja-JP" altLang="en-US" sz="1100" kern="0" dirty="0">
                <a:solidFill>
                  <a:schemeClr val="bg1"/>
                </a:solidFill>
                <a:latin typeface="Hiragino Maru Gothic ProN W4" charset="-128"/>
                <a:ea typeface="Hiragino Maru Gothic ProN W4" charset="-128"/>
                <a:cs typeface="Hiragino Maru Gothic ProN W4" charset="-128"/>
              </a:rPr>
              <a:t>事業内容：外国人旅行者向け体験サービスの仲介</a:t>
            </a:r>
          </a:p>
          <a:p>
            <a:pPr marL="342900" lvl="0" indent="-342900">
              <a:lnSpc>
                <a:spcPct val="150000"/>
              </a:lnSpc>
              <a:buFont typeface="Arial" panose="020B0604020202020204" pitchFamily="34" charset="0"/>
              <a:buChar char="•"/>
              <a:defRPr/>
            </a:pPr>
            <a:r>
              <a:rPr kumimoji="1" lang="ja-JP" altLang="en-US" sz="1100" kern="0" dirty="0">
                <a:solidFill>
                  <a:schemeClr val="bg1"/>
                </a:solidFill>
                <a:latin typeface="Hiragino Maru Gothic ProN W4" charset="-128"/>
                <a:ea typeface="Hiragino Maru Gothic ProN W4" charset="-128"/>
                <a:cs typeface="Hiragino Maru Gothic ProN W4" charset="-128"/>
              </a:rPr>
              <a:t>代表取締役：高橋理志</a:t>
            </a:r>
          </a:p>
          <a:p>
            <a:pPr marL="342900" lvl="0" indent="-342900">
              <a:lnSpc>
                <a:spcPct val="150000"/>
              </a:lnSpc>
              <a:buFont typeface="Arial" panose="020B0604020202020204" pitchFamily="34" charset="0"/>
              <a:buChar char="•"/>
              <a:defRPr/>
            </a:pPr>
            <a:r>
              <a:rPr kumimoji="1" lang="ja-JP" altLang="en-US" sz="1100" kern="0" dirty="0">
                <a:solidFill>
                  <a:schemeClr val="bg1"/>
                </a:solidFill>
                <a:latin typeface="Hiragino Maru Gothic ProN W4" charset="-128"/>
                <a:ea typeface="Hiragino Maru Gothic ProN W4" charset="-128"/>
                <a:cs typeface="Hiragino Maru Gothic ProN W4" charset="-128"/>
              </a:rPr>
              <a:t>従業員数：</a:t>
            </a:r>
            <a:r>
              <a:rPr kumimoji="1" lang="en-US" altLang="ja-JP" sz="1100" kern="0" dirty="0">
                <a:solidFill>
                  <a:schemeClr val="bg1"/>
                </a:solidFill>
                <a:latin typeface="Hiragino Maru Gothic ProN W4" charset="-128"/>
                <a:ea typeface="Hiragino Maru Gothic ProN W4" charset="-128"/>
                <a:cs typeface="Hiragino Maru Gothic ProN W4" charset="-128"/>
              </a:rPr>
              <a:t>50</a:t>
            </a:r>
            <a:r>
              <a:rPr kumimoji="1" lang="ja-JP" altLang="en-US" sz="1100" kern="0" dirty="0">
                <a:solidFill>
                  <a:schemeClr val="bg1"/>
                </a:solidFill>
                <a:latin typeface="Hiragino Maru Gothic ProN W4" charset="-128"/>
                <a:ea typeface="Hiragino Maru Gothic ProN W4" charset="-128"/>
                <a:cs typeface="Hiragino Maru Gothic ProN W4" charset="-128"/>
              </a:rPr>
              <a:t>名（パートアルバイトを含む）</a:t>
            </a:r>
            <a:endParaRPr kumimoji="1" lang="en-US" altLang="ja-JP" sz="1100" kern="0" dirty="0">
              <a:solidFill>
                <a:schemeClr val="bg1"/>
              </a:solidFill>
              <a:latin typeface="Hiragino Maru Gothic ProN W4" charset="-128"/>
              <a:ea typeface="Hiragino Maru Gothic ProN W4" charset="-128"/>
              <a:cs typeface="Hiragino Maru Gothic ProN W4" charset="-128"/>
            </a:endParaRPr>
          </a:p>
          <a:p>
            <a:pPr marL="342900" lvl="0" indent="-342900">
              <a:lnSpc>
                <a:spcPct val="150000"/>
              </a:lnSpc>
              <a:buFont typeface="Arial" panose="020B0604020202020204" pitchFamily="34" charset="0"/>
              <a:buChar char="•"/>
              <a:defRPr/>
            </a:pPr>
            <a:r>
              <a:rPr kumimoji="1" lang="ja-JP" altLang="en-US" sz="1100" kern="0" dirty="0">
                <a:solidFill>
                  <a:schemeClr val="bg1"/>
                </a:solidFill>
                <a:latin typeface="Hiragino Maru Gothic ProN W4" charset="-128"/>
                <a:ea typeface="Hiragino Maru Gothic ProN W4" charset="-128"/>
                <a:cs typeface="Hiragino Maru Gothic ProN W4" charset="-128"/>
              </a:rPr>
              <a:t>旅行業登録番号：東京都知事登録旅行業 第</a:t>
            </a:r>
            <a:r>
              <a:rPr kumimoji="1" lang="en-US" altLang="ja-JP" sz="1100" kern="0" dirty="0">
                <a:solidFill>
                  <a:schemeClr val="bg1"/>
                </a:solidFill>
                <a:latin typeface="Hiragino Maru Gothic ProN W4" charset="-128"/>
                <a:ea typeface="Hiragino Maru Gothic ProN W4" charset="-128"/>
                <a:cs typeface="Hiragino Maru Gothic ProN W4" charset="-128"/>
              </a:rPr>
              <a:t>2-6981</a:t>
            </a:r>
            <a:r>
              <a:rPr kumimoji="1" lang="ja-JP" altLang="en-US" sz="1100" kern="0" dirty="0">
                <a:solidFill>
                  <a:schemeClr val="bg1"/>
                </a:solidFill>
                <a:latin typeface="Hiragino Maru Gothic ProN W4" charset="-128"/>
                <a:ea typeface="Hiragino Maru Gothic ProN W4" charset="-128"/>
                <a:cs typeface="Hiragino Maru Gothic ProN W4" charset="-128"/>
              </a:rPr>
              <a:t>号</a:t>
            </a:r>
          </a:p>
          <a:p>
            <a:pPr marL="342900" marR="0" lvl="0" indent="-342900" defTabSz="914400" eaLnBrk="1" fontAlgn="auto" latinLnBrk="0" hangingPunct="1">
              <a:lnSpc>
                <a:spcPct val="150000"/>
              </a:lnSpc>
              <a:spcBef>
                <a:spcPts val="0"/>
              </a:spcBef>
              <a:spcAft>
                <a:spcPts val="0"/>
              </a:spcAft>
              <a:buClrTx/>
              <a:buSzTx/>
              <a:buFont typeface="+mj-ea"/>
              <a:buNone/>
              <a:tabLst/>
              <a:defRPr/>
            </a:pPr>
            <a:endParaRPr kumimoji="1" lang="ja-JP" altLang="en-US" sz="1100" i="0" u="none" strike="noStrike" kern="0" cap="none" spc="0" normalizeH="0" baseline="0" noProof="0" dirty="0">
              <a:ln>
                <a:noFill/>
              </a:ln>
              <a:solidFill>
                <a:schemeClr val="bg1"/>
              </a:solidFill>
              <a:effectLst/>
              <a:uLnTx/>
              <a:uFillTx/>
              <a:latin typeface="Hiragino Maru Gothic ProN W4" charset="-128"/>
              <a:ea typeface="Hiragino Maru Gothic ProN W4" charset="-128"/>
              <a:cs typeface="Hiragino Maru Gothic ProN W4" charset="-128"/>
            </a:endParaRPr>
          </a:p>
        </p:txBody>
      </p:sp>
      <p:pic>
        <p:nvPicPr>
          <p:cNvPr id="3" name="図 2"/>
          <p:cNvPicPr>
            <a:picLocks noChangeAspect="1"/>
          </p:cNvPicPr>
          <p:nvPr/>
        </p:nvPicPr>
        <p:blipFill rotWithShape="1">
          <a:blip r:embed="rId7" cstate="print">
            <a:extLst>
              <a:ext uri="{28A0092B-C50C-407E-A947-70E740481C1C}">
                <a14:useLocalDpi xmlns:a14="http://schemas.microsoft.com/office/drawing/2010/main" val="0"/>
              </a:ext>
            </a:extLst>
          </a:blip>
          <a:srcRect l="20914" t="-925" r="20409" b="21164"/>
          <a:stretch/>
        </p:blipFill>
        <p:spPr>
          <a:xfrm>
            <a:off x="3258546" y="2067703"/>
            <a:ext cx="1360520" cy="1235024"/>
          </a:xfrm>
          <a:prstGeom prst="rect">
            <a:avLst/>
          </a:prstGeom>
        </p:spPr>
      </p:pic>
      <p:sp>
        <p:nvSpPr>
          <p:cNvPr id="35" name="正方形/長方形 34"/>
          <p:cNvSpPr/>
          <p:nvPr/>
        </p:nvSpPr>
        <p:spPr>
          <a:xfrm>
            <a:off x="4995760" y="4156708"/>
            <a:ext cx="4750124" cy="380948"/>
          </a:xfrm>
          <a:prstGeom prst="rect">
            <a:avLst/>
          </a:prstGeom>
          <a:solidFill>
            <a:srgbClr val="F364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rgbClr val="FFFFFF"/>
                </a:solidFill>
                <a:latin typeface="Hiragino Maru Gothic ProN W4" charset="-128"/>
                <a:ea typeface="Hiragino Maru Gothic ProN W4" charset="-128"/>
                <a:cs typeface="Hiragino Maru Gothic ProN W4" charset="-128"/>
              </a:rPr>
              <a:t>会社概要</a:t>
            </a:r>
          </a:p>
        </p:txBody>
      </p:sp>
    </p:spTree>
    <p:extLst>
      <p:ext uri="{BB962C8B-B14F-4D97-AF65-F5344CB8AC3E}">
        <p14:creationId xmlns:p14="http://schemas.microsoft.com/office/powerpoint/2010/main" val="3254963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hape 342">
            <a:extLst>
              <a:ext uri="{FF2B5EF4-FFF2-40B4-BE49-F238E27FC236}">
                <a16:creationId xmlns:a16="http://schemas.microsoft.com/office/drawing/2014/main" id="{77E60075-BE84-4922-8832-F17561DE7DD7}"/>
              </a:ext>
            </a:extLst>
          </p:cNvPr>
          <p:cNvPicPr preferRelativeResize="0"/>
          <p:nvPr/>
        </p:nvPicPr>
        <p:blipFill rotWithShape="1">
          <a:blip r:embed="rId2">
            <a:alphaModFix/>
          </a:blip>
          <a:srcRect/>
          <a:stretch/>
        </p:blipFill>
        <p:spPr>
          <a:xfrm>
            <a:off x="3632200" y="1411518"/>
            <a:ext cx="2438400" cy="1849750"/>
          </a:xfrm>
          <a:prstGeom prst="rect">
            <a:avLst/>
          </a:prstGeom>
          <a:noFill/>
          <a:ln>
            <a:noFill/>
          </a:ln>
        </p:spPr>
      </p:pic>
      <p:sp>
        <p:nvSpPr>
          <p:cNvPr id="8" name="正方形/長方形 7">
            <a:extLst>
              <a:ext uri="{FF2B5EF4-FFF2-40B4-BE49-F238E27FC236}">
                <a16:creationId xmlns:a16="http://schemas.microsoft.com/office/drawing/2014/main" id="{29932178-2D96-46EB-AEDD-7E259559B078}"/>
              </a:ext>
            </a:extLst>
          </p:cNvPr>
          <p:cNvSpPr/>
          <p:nvPr/>
        </p:nvSpPr>
        <p:spPr>
          <a:xfrm>
            <a:off x="573613" y="3261268"/>
            <a:ext cx="8844672" cy="2185214"/>
          </a:xfrm>
          <a:prstGeom prst="rect">
            <a:avLst/>
          </a:prstGeom>
        </p:spPr>
        <p:txBody>
          <a:bodyPr wrap="square">
            <a:spAutoFit/>
          </a:bodyPr>
          <a:lstStyle/>
          <a:p>
            <a:pPr lvl="0">
              <a:buClr>
                <a:srgbClr val="000000"/>
              </a:buClr>
            </a:pPr>
            <a:r>
              <a:rPr lang="ja-JP" altLang="en-US"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■経歴</a:t>
            </a:r>
            <a:endParaRPr lang="en-US" altLang="ja-JP"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endParaRPr>
          </a:p>
          <a:p>
            <a:pPr lvl="0">
              <a:buClr>
                <a:srgbClr val="000000"/>
              </a:buClr>
            </a:pPr>
            <a:endParaRPr lang="en-US" altLang="ja-JP" sz="8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endParaRPr>
          </a:p>
          <a:p>
            <a:pPr lvl="0">
              <a:buClr>
                <a:srgbClr val="000000"/>
              </a:buClr>
            </a:pPr>
            <a:r>
              <a:rPr lang="ja-JP" altLang="en-US"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ブルガリア出身。東京</a:t>
            </a:r>
            <a:r>
              <a:rPr lang="ja-JP" altLang="en-US" sz="1600" kern="0" dirty="0" err="1">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大学大学</a:t>
            </a:r>
            <a:r>
              <a:rPr lang="ja-JP" altLang="en-US"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院卒</a:t>
            </a:r>
          </a:p>
          <a:p>
            <a:pPr lvl="0">
              <a:buClr>
                <a:srgbClr val="000000"/>
              </a:buClr>
            </a:pPr>
            <a:r>
              <a:rPr lang="ja-JP" altLang="en-US"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通訳案内士資格獲得者。ブルガリア語、英語、ロシア語、日本語の</a:t>
            </a:r>
            <a:r>
              <a:rPr lang="en-US" altLang="ja-JP"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4</a:t>
            </a:r>
            <a:r>
              <a:rPr lang="ja-JP" altLang="en-US"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カ国語が堪能。</a:t>
            </a:r>
          </a:p>
          <a:p>
            <a:pPr lvl="0">
              <a:buClr>
                <a:srgbClr val="000000"/>
              </a:buClr>
            </a:pPr>
            <a:r>
              <a:rPr lang="en-US" altLang="ja-JP"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2006</a:t>
            </a:r>
            <a:r>
              <a:rPr lang="ja-JP" altLang="en-US"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年に初めて来日し、国内旅行に興味を持ち始める。　</a:t>
            </a:r>
            <a:r>
              <a:rPr lang="en-US" altLang="ja-JP"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47</a:t>
            </a:r>
            <a:r>
              <a:rPr lang="ja-JP" altLang="en-US"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都道府県全てに足を運び、日本全国の魅力を知り尽くしている。日本の独特な魅力や知名度が低い美しい穴場的な場所を外国人旅行者に宣伝するため</a:t>
            </a:r>
            <a:r>
              <a:rPr lang="en-US" altLang="ja-JP"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2014</a:t>
            </a:r>
            <a:r>
              <a:rPr lang="ja-JP" altLang="en-US"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年に当社入社。現在は、コンテンツプロデューサーとして従事中。復興庁、秋田県、岐阜県下呂市</a:t>
            </a:r>
            <a:r>
              <a:rPr lang="en-US" altLang="ja-JP"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&amp;</a:t>
            </a:r>
            <a:r>
              <a:rPr lang="ja-JP" altLang="en-US" sz="1600" kern="0" dirty="0">
                <a:solidFill>
                  <a:srgbClr val="000000"/>
                </a:solidFill>
                <a:latin typeface="UD デジタル 教科書体 NK-B" panose="02020700000000000000" pitchFamily="18" charset="-128"/>
                <a:ea typeface="UD デジタル 教科書体 NK-B" panose="02020700000000000000" pitchFamily="18" charset="-128"/>
                <a:cs typeface="Hiragino Kaku Gothic Pro W3" charset="-128"/>
                <a:sym typeface="Arial"/>
              </a:rPr>
              <a:t>恵那市、石川県金沢市、名古屋市など地方行政でのモニターツアー・ワークショップ・セミナーなど実績多数。</a:t>
            </a:r>
          </a:p>
        </p:txBody>
      </p:sp>
      <p:sp>
        <p:nvSpPr>
          <p:cNvPr id="10" name="タイトル 9">
            <a:extLst>
              <a:ext uri="{FF2B5EF4-FFF2-40B4-BE49-F238E27FC236}">
                <a16:creationId xmlns:a16="http://schemas.microsoft.com/office/drawing/2014/main" id="{E939309A-D35E-45FF-92EC-01390E303F1C}"/>
              </a:ext>
            </a:extLst>
          </p:cNvPr>
          <p:cNvSpPr>
            <a:spLocks noGrp="1"/>
          </p:cNvSpPr>
          <p:nvPr>
            <p:ph type="ctrTitle"/>
          </p:nvPr>
        </p:nvSpPr>
        <p:spPr>
          <a:xfrm rot="10800000" flipV="1">
            <a:off x="573614" y="770465"/>
            <a:ext cx="3371852" cy="2032001"/>
          </a:xfrm>
        </p:spPr>
        <p:txBody>
          <a:bodyPr>
            <a:normAutofit/>
          </a:bodyPr>
          <a:lstStyle/>
          <a:p>
            <a:r>
              <a:rPr kumimoji="1" lang="ja-JP" altLang="en-US" sz="2400" b="1" dirty="0"/>
              <a:t>講師の紹介</a:t>
            </a:r>
            <a:br>
              <a:rPr kumimoji="1" lang="en-US" altLang="ja-JP" sz="2400" b="1" dirty="0"/>
            </a:br>
            <a:br>
              <a:rPr kumimoji="1" lang="en-US" altLang="ja-JP" sz="2400" b="1" dirty="0"/>
            </a:br>
            <a:br>
              <a:rPr kumimoji="1" lang="en-US" altLang="ja-JP" sz="1600" b="1" dirty="0"/>
            </a:br>
            <a:r>
              <a:rPr kumimoji="1" lang="ja-JP" altLang="en-US" sz="1200" b="1" dirty="0"/>
              <a:t>株式会社 Ｖｏｙａｇｉｎ（ボヤジン）</a:t>
            </a:r>
            <a:br>
              <a:rPr kumimoji="1" lang="en-US" altLang="ja-JP" sz="1200" b="1" dirty="0"/>
            </a:br>
            <a:r>
              <a:rPr kumimoji="1" lang="ja-JP" altLang="en-US" sz="1200" b="1" dirty="0">
                <a:latin typeface="UD デジタル 教科書体 NK-B" panose="02020700000000000000" pitchFamily="18" charset="-128"/>
                <a:ea typeface="UD デジタル 教科書体 NK-B" panose="02020700000000000000" pitchFamily="18" charset="-128"/>
              </a:rPr>
              <a:t>コンテンツプロデューサー</a:t>
            </a:r>
            <a:br>
              <a:rPr kumimoji="1" lang="en-US" altLang="ja-JP" sz="1600" b="1" dirty="0">
                <a:latin typeface="UD デジタル 教科書体 NK-B" panose="02020700000000000000" pitchFamily="18" charset="-128"/>
                <a:ea typeface="UD デジタル 教科書体 NK-B" panose="02020700000000000000" pitchFamily="18" charset="-128"/>
              </a:rPr>
            </a:br>
            <a:r>
              <a:rPr kumimoji="1" lang="en-US" altLang="ja-JP" sz="1800" b="1" dirty="0">
                <a:latin typeface="UD デジタル 教科書体 NK-B" panose="02020700000000000000" pitchFamily="18" charset="-128"/>
                <a:ea typeface="UD デジタル 教科書体 NK-B" panose="02020700000000000000" pitchFamily="18" charset="-128"/>
              </a:rPr>
              <a:t>Alexander Stankov</a:t>
            </a:r>
            <a:br>
              <a:rPr kumimoji="1" lang="en-US" altLang="ja-JP" sz="1800" b="1" dirty="0">
                <a:latin typeface="UD デジタル 教科書体 NK-B" panose="02020700000000000000" pitchFamily="18" charset="-128"/>
                <a:ea typeface="UD デジタル 教科書体 NK-B" panose="02020700000000000000" pitchFamily="18" charset="-128"/>
              </a:rPr>
            </a:br>
            <a:r>
              <a:rPr kumimoji="1" lang="en-US" altLang="ja-JP" sz="1800" b="1" dirty="0">
                <a:latin typeface="UD デジタル 教科書体 NK-B" panose="02020700000000000000" pitchFamily="18" charset="-128"/>
                <a:ea typeface="UD デジタル 教科書体 NK-B" panose="02020700000000000000" pitchFamily="18" charset="-128"/>
              </a:rPr>
              <a:t>(</a:t>
            </a:r>
            <a:r>
              <a:rPr kumimoji="1" lang="ja-JP" altLang="en-US" sz="1800" b="1" dirty="0">
                <a:latin typeface="UD デジタル 教科書体 NK-B" panose="02020700000000000000" pitchFamily="18" charset="-128"/>
                <a:ea typeface="UD デジタル 教科書体 NK-B" panose="02020700000000000000" pitchFamily="18" charset="-128"/>
              </a:rPr>
              <a:t>アレクサンダー・スタンコフ）</a:t>
            </a:r>
          </a:p>
        </p:txBody>
      </p:sp>
      <p:pic>
        <p:nvPicPr>
          <p:cNvPr id="14" name="図 13">
            <a:extLst>
              <a:ext uri="{FF2B5EF4-FFF2-40B4-BE49-F238E27FC236}">
                <a16:creationId xmlns:a16="http://schemas.microsoft.com/office/drawing/2014/main" id="{6567CB98-58FD-47C5-916A-A955FBF7E4A3}"/>
              </a:ext>
            </a:extLst>
          </p:cNvPr>
          <p:cNvPicPr>
            <a:picLocks noChangeAspect="1"/>
          </p:cNvPicPr>
          <p:nvPr/>
        </p:nvPicPr>
        <p:blipFill>
          <a:blip r:embed="rId3"/>
          <a:stretch>
            <a:fillRect/>
          </a:stretch>
        </p:blipFill>
        <p:spPr>
          <a:xfrm>
            <a:off x="795795" y="6087534"/>
            <a:ext cx="8314410" cy="1908131"/>
          </a:xfrm>
          <a:prstGeom prst="rect">
            <a:avLst/>
          </a:prstGeom>
        </p:spPr>
      </p:pic>
    </p:spTree>
    <p:extLst>
      <p:ext uri="{BB962C8B-B14F-4D97-AF65-F5344CB8AC3E}">
        <p14:creationId xmlns:p14="http://schemas.microsoft.com/office/powerpoint/2010/main" val="129801070"/>
      </p:ext>
    </p:extLst>
  </p:cSld>
  <p:clrMapOvr>
    <a:masterClrMapping/>
  </p:clrMapOvr>
</p:sld>
</file>

<file path=ppt/theme/theme1.xml><?xml version="1.0" encoding="utf-8"?>
<a:theme xmlns:a="http://schemas.openxmlformats.org/drawingml/2006/main" name="Office Theme">
  <a:themeElements>
    <a:clrScheme name="Lion Dark RED">
      <a:dk1>
        <a:srgbClr val="FFFFFF"/>
      </a:dk1>
      <a:lt1>
        <a:srgbClr val="2A2D34"/>
      </a:lt1>
      <a:dk2>
        <a:srgbClr val="FFFFFF"/>
      </a:dk2>
      <a:lt2>
        <a:srgbClr val="2A2D34"/>
      </a:lt2>
      <a:accent1>
        <a:srgbClr val="F3644D"/>
      </a:accent1>
      <a:accent2>
        <a:srgbClr val="EC553C"/>
      </a:accent2>
      <a:accent3>
        <a:srgbClr val="E4492F"/>
      </a:accent3>
      <a:accent4>
        <a:srgbClr val="DC3F25"/>
      </a:accent4>
      <a:accent5>
        <a:srgbClr val="CF3218"/>
      </a:accent5>
      <a:accent6>
        <a:srgbClr val="BE2A11"/>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62084</TotalTime>
  <Words>256</Words>
  <Application>Microsoft Office PowerPoint</Application>
  <PresentationFormat>A4 210 x 297 mm</PresentationFormat>
  <Paragraphs>39</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Bebas Neue Regular</vt:lpstr>
      <vt:lpstr>Hiragino Kaku Gothic Pro W3</vt:lpstr>
      <vt:lpstr>Hiragino Maru Gothic ProN W4</vt:lpstr>
      <vt:lpstr>ＭＳ Ｐゴシック</vt:lpstr>
      <vt:lpstr>UD デジタル 教科書体 NK-B</vt:lpstr>
      <vt:lpstr>メイリオ</vt:lpstr>
      <vt:lpstr>Arial</vt:lpstr>
      <vt:lpstr>Calibri</vt:lpstr>
      <vt:lpstr>Calibri Light</vt:lpstr>
      <vt:lpstr>Office Theme</vt:lpstr>
      <vt:lpstr>PowerPoint プレゼンテーション</vt:lpstr>
      <vt:lpstr>講師の紹介   株式会社 Ｖｏｙａｇｉｎ（ボヤジン） コンテンツプロデューサー Alexander Stankov (アレクサンダー・スタンコフ）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Batzorig123</dc:creator>
  <cp:lastModifiedBy>User</cp:lastModifiedBy>
  <cp:revision>905</cp:revision>
  <cp:lastPrinted>2018-07-19T03:35:55Z</cp:lastPrinted>
  <dcterms:created xsi:type="dcterms:W3CDTF">2015-04-13T07:09:46Z</dcterms:created>
  <dcterms:modified xsi:type="dcterms:W3CDTF">2018-07-19T03:35:58Z</dcterms:modified>
</cp:coreProperties>
</file>